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80" r:id="rId27"/>
    <p:sldId id="281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042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194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60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33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923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601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6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393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53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054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869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A3E5-9AB7-4A18-8E8A-2014E6DA17F4}" type="datetimeFigureOut">
              <a:rPr lang="en-US" smtClean="0"/>
              <a:pPr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6E6A4-0C24-4566-B9A8-2140565FC0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4995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Object Oriented Programming in PHP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/>
              <a:t>1.1  Classes </a:t>
            </a:r>
          </a:p>
          <a:p>
            <a:r>
              <a:rPr lang="en-US" dirty="0"/>
              <a:t>1.2  Objects </a:t>
            </a:r>
          </a:p>
          <a:p>
            <a:r>
              <a:rPr lang="en-US" dirty="0"/>
              <a:t>1.3  Introspection </a:t>
            </a:r>
          </a:p>
          <a:p>
            <a:r>
              <a:rPr lang="en-US" dirty="0"/>
              <a:t>1.4  Serialization </a:t>
            </a:r>
          </a:p>
          <a:p>
            <a:r>
              <a:rPr lang="en-US" dirty="0"/>
              <a:t>1.5  Inheritance </a:t>
            </a:r>
          </a:p>
          <a:p>
            <a:r>
              <a:rPr lang="en-US" dirty="0"/>
              <a:t>1.6  Interfaces </a:t>
            </a:r>
          </a:p>
          <a:p>
            <a:r>
              <a:rPr lang="en-US" dirty="0"/>
              <a:t>1.7  Encapsulation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Creating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>
              <a:buNone/>
            </a:pPr>
            <a:r>
              <a:rPr lang="en-US" dirty="0"/>
              <a:t> class student 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var</a:t>
            </a:r>
            <a:r>
              <a:rPr lang="en-US" dirty="0"/>
              <a:t> $name;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var</a:t>
            </a:r>
            <a:r>
              <a:rPr lang="en-US" dirty="0"/>
              <a:t> $marks;</a:t>
            </a:r>
          </a:p>
          <a:p>
            <a:pPr>
              <a:buNone/>
            </a:pPr>
            <a:r>
              <a:rPr lang="en-US" dirty="0"/>
              <a:t>  function </a:t>
            </a:r>
            <a:r>
              <a:rPr lang="en-US" dirty="0" err="1"/>
              <a:t>setdata</a:t>
            </a:r>
            <a:r>
              <a:rPr lang="en-US" dirty="0"/>
              <a:t>($</a:t>
            </a:r>
            <a:r>
              <a:rPr lang="en-US" dirty="0" err="1"/>
              <a:t>nm,$mk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{</a:t>
            </a:r>
          </a:p>
          <a:p>
            <a:pPr>
              <a:buNone/>
            </a:pPr>
            <a:r>
              <a:rPr lang="en-US" dirty="0"/>
              <a:t>        $this-&gt;name=$nm;</a:t>
            </a:r>
          </a:p>
          <a:p>
            <a:pPr>
              <a:buNone/>
            </a:pPr>
            <a:r>
              <a:rPr lang="en-US" dirty="0"/>
              <a:t>        $this-&gt;marks=$</a:t>
            </a:r>
            <a:r>
              <a:rPr lang="en-US" dirty="0" err="1"/>
              <a:t>mk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   }</a:t>
            </a:r>
          </a:p>
          <a:p>
            <a:pPr>
              <a:buNone/>
            </a:pPr>
            <a:r>
              <a:rPr lang="en-US" dirty="0"/>
              <a:t>    }</a:t>
            </a:r>
          </a:p>
          <a:p>
            <a:pPr>
              <a:buNone/>
            </a:pPr>
            <a:r>
              <a:rPr lang="en-US" dirty="0"/>
              <a:t>     $obj1=new student;</a:t>
            </a:r>
          </a:p>
          <a:p>
            <a:pPr>
              <a:buNone/>
            </a:pPr>
            <a:r>
              <a:rPr lang="en-US" dirty="0"/>
              <a:t>    $obj1-&gt;</a:t>
            </a:r>
            <a:r>
              <a:rPr lang="en-US" dirty="0" err="1"/>
              <a:t>setdata</a:t>
            </a:r>
            <a:r>
              <a:rPr lang="en-US" dirty="0"/>
              <a:t>(‘</a:t>
            </a:r>
            <a:r>
              <a:rPr lang="en-US" dirty="0" err="1"/>
              <a:t>abc</a:t>
            </a:r>
            <a:r>
              <a:rPr lang="en-US" dirty="0"/>
              <a:t>’, 90);</a:t>
            </a:r>
          </a:p>
          <a:p>
            <a:pPr>
              <a:buNone/>
            </a:pPr>
            <a:r>
              <a:rPr lang="en-US" dirty="0"/>
              <a:t>    echo  "Name = $obj1-&gt;name&lt;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    echo   "Marks = $obj1-&gt;marks&lt;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?&gt;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Encapsulation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/>
              <a:t> Encapsulation means hiding or wrapping the code and data into a single unit to protect the data from outside world.</a:t>
            </a:r>
          </a:p>
          <a:p>
            <a:r>
              <a:rPr lang="en-US" dirty="0"/>
              <a:t>It is used to protect class’s internal data( properties and method) from code outside that class and hiding details of implementation.</a:t>
            </a:r>
          </a:p>
          <a:p>
            <a:r>
              <a:rPr lang="en-US" dirty="0"/>
              <a:t>In PHP , encapsulation is provided by visibility </a:t>
            </a:r>
            <a:r>
              <a:rPr lang="en-US" dirty="0" err="1"/>
              <a:t>specifiers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Visibility </a:t>
            </a:r>
            <a:r>
              <a:rPr lang="en-US" dirty="0" err="1"/>
              <a:t>Specifier</a:t>
            </a:r>
            <a:r>
              <a:rPr lang="en-US" dirty="0"/>
              <a:t> in PHP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3 types of visibility available in </a:t>
            </a:r>
            <a:r>
              <a:rPr lang="en-US" dirty="0" err="1"/>
              <a:t>php</a:t>
            </a:r>
            <a:r>
              <a:rPr lang="en-US" dirty="0"/>
              <a:t> for controlling your property or method.</a:t>
            </a:r>
          </a:p>
          <a:p>
            <a:r>
              <a:rPr lang="en-US" b="1" dirty="0"/>
              <a:t>Public</a:t>
            </a:r>
            <a:r>
              <a:rPr lang="en-US" dirty="0"/>
              <a:t>: Public method or property can be accessible from anywhere. i.e. from inside the class, out side the class and in child class also.</a:t>
            </a:r>
          </a:p>
          <a:p>
            <a:r>
              <a:rPr lang="en-US" b="1" dirty="0"/>
              <a:t>Private</a:t>
            </a:r>
            <a:r>
              <a:rPr lang="en-US" dirty="0"/>
              <a:t>: Method or property with private visibility can only be accessible inside the class. You can not access private method or property from outside of your class.</a:t>
            </a:r>
          </a:p>
          <a:p>
            <a:r>
              <a:rPr lang="en-US" b="1" dirty="0"/>
              <a:t>Protected</a:t>
            </a:r>
            <a:r>
              <a:rPr lang="en-US" dirty="0"/>
              <a:t>: Method or variable with protected visibility can only be access in the derived class. Or in other word in child class. Protected will be used in the process of inheritance.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Public Visibility in PHP Classes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dirty="0"/>
              <a:t>Public visibility is least restricted visibility available in </a:t>
            </a:r>
            <a:r>
              <a:rPr lang="en-US" dirty="0" err="1"/>
              <a:t>php</a:t>
            </a:r>
            <a:r>
              <a:rPr lang="en-US" dirty="0"/>
              <a:t>. </a:t>
            </a:r>
          </a:p>
          <a:p>
            <a:r>
              <a:rPr lang="en-US" dirty="0"/>
              <a:t>If you will not define the visibility factor with your method or property then public will be by default applied. </a:t>
            </a:r>
          </a:p>
          <a:p>
            <a:r>
              <a:rPr lang="en-US" dirty="0"/>
              <a:t>Public methods or variables can be accessible from anywhere.</a:t>
            </a:r>
          </a:p>
          <a:p>
            <a:r>
              <a:rPr lang="en-US" dirty="0"/>
              <a:t>For example,  It can be accessible from using object(outside the class), or inside the class, or in child class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class test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public $</a:t>
            </a:r>
            <a:r>
              <a:rPr lang="en-US" dirty="0" err="1"/>
              <a:t>abc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public $xyz;</a:t>
            </a:r>
            <a:br>
              <a:rPr lang="en-US" dirty="0"/>
            </a:br>
            <a:r>
              <a:rPr lang="en-US" dirty="0"/>
              <a:t>public function f1()</a:t>
            </a:r>
            <a:br>
              <a:rPr lang="en-US" dirty="0"/>
            </a:b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         echo “inside function”;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$</a:t>
            </a:r>
            <a:r>
              <a:rPr lang="en-US" dirty="0" err="1"/>
              <a:t>objA</a:t>
            </a:r>
            <a:r>
              <a:rPr lang="en-US" dirty="0"/>
              <a:t> = new test();</a:t>
            </a:r>
            <a:br>
              <a:rPr lang="en-US" dirty="0"/>
            </a:br>
            <a:r>
              <a:rPr lang="en-US" dirty="0"/>
              <a:t>echo $</a:t>
            </a:r>
            <a:r>
              <a:rPr lang="en-US" dirty="0" err="1"/>
              <a:t>objA</a:t>
            </a:r>
            <a:r>
              <a:rPr lang="en-US" dirty="0"/>
              <a:t>-&gt;</a:t>
            </a:r>
            <a:r>
              <a:rPr lang="en-US" dirty="0" err="1"/>
              <a:t>abc</a:t>
            </a:r>
            <a:r>
              <a:rPr lang="en-US" dirty="0"/>
              <a:t>;//accessible from outside</a:t>
            </a:r>
            <a:br>
              <a:rPr lang="en-US" dirty="0"/>
            </a:br>
            <a:r>
              <a:rPr lang="en-US" dirty="0"/>
              <a:t>$</a:t>
            </a:r>
            <a:r>
              <a:rPr lang="en-US" dirty="0" err="1"/>
              <a:t>objA</a:t>
            </a:r>
            <a:r>
              <a:rPr lang="en-US"/>
              <a:t>-&gt;f1();//</a:t>
            </a:r>
            <a:r>
              <a:rPr lang="en-US" dirty="0"/>
              <a:t>public method of the class test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Private Visibility in PHP Classes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/>
              <a:t>Private method or properties can only be accessible within the class.</a:t>
            </a:r>
          </a:p>
          <a:p>
            <a:r>
              <a:rPr lang="en-US" dirty="0"/>
              <a:t> You can not access private variable or function of the class by making object out side the class. </a:t>
            </a:r>
          </a:p>
          <a:p>
            <a:r>
              <a:rPr lang="en-US" dirty="0"/>
              <a:t>But you can use private function and property within the class using $this object. </a:t>
            </a:r>
          </a:p>
          <a:p>
            <a:r>
              <a:rPr lang="en-US" dirty="0"/>
              <a:t>Private visibility in </a:t>
            </a:r>
            <a:r>
              <a:rPr lang="en-US" dirty="0" err="1"/>
              <a:t>php</a:t>
            </a:r>
            <a:r>
              <a:rPr lang="en-US" dirty="0"/>
              <a:t> classes is used when you do not want your property or function to be exposed outside the class.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76200"/>
            <a:ext cx="8229600" cy="7162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/>
              <a:t>Class test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public $</a:t>
            </a:r>
            <a:r>
              <a:rPr lang="en-US" sz="1800" dirty="0" err="1"/>
              <a:t>abc</a:t>
            </a:r>
            <a:r>
              <a:rPr lang="en-US" sz="1800" dirty="0"/>
              <a:t>;</a:t>
            </a:r>
            <a:br>
              <a:rPr lang="en-US" sz="1800" dirty="0"/>
            </a:br>
            <a:r>
              <a:rPr lang="en-US" sz="1800" dirty="0"/>
              <a:t>private $xyz;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1800" dirty="0"/>
              <a:t>public function </a:t>
            </a:r>
            <a:r>
              <a:rPr lang="en-US" sz="1800" dirty="0" err="1"/>
              <a:t>pubDo</a:t>
            </a:r>
            <a:r>
              <a:rPr lang="en-US" sz="1800" dirty="0"/>
              <a:t>($a)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echo $a;</a:t>
            </a:r>
            <a:br>
              <a:rPr lang="en-US" sz="1800" dirty="0"/>
            </a:br>
            <a:r>
              <a:rPr lang="en-US" sz="1800" dirty="0"/>
              <a:t>}</a:t>
            </a:r>
            <a:br>
              <a:rPr lang="en-US" sz="1800" dirty="0"/>
            </a:br>
            <a:r>
              <a:rPr lang="en-US" sz="1800" dirty="0"/>
              <a:t>private function </a:t>
            </a:r>
            <a:r>
              <a:rPr lang="en-US" sz="1800" dirty="0" err="1"/>
              <a:t>privDo</a:t>
            </a:r>
            <a:r>
              <a:rPr lang="en-US" sz="1800" dirty="0"/>
              <a:t>($b)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echo $b;</a:t>
            </a:r>
            <a:br>
              <a:rPr lang="en-US" sz="1800" dirty="0"/>
            </a:br>
            <a:r>
              <a:rPr lang="en-US" sz="1800" dirty="0"/>
              <a:t>}</a:t>
            </a:r>
            <a:br>
              <a:rPr lang="en-US" sz="1800" dirty="0"/>
            </a:br>
            <a:r>
              <a:rPr lang="en-US" sz="1800" dirty="0"/>
              <a:t>public function </a:t>
            </a:r>
            <a:r>
              <a:rPr lang="en-US" sz="1800" dirty="0" err="1"/>
              <a:t>pubPrivDo</a:t>
            </a:r>
            <a:r>
              <a:rPr lang="en-US" sz="1800" dirty="0"/>
              <a:t>()</a:t>
            </a:r>
            <a:br>
              <a:rPr lang="en-US" sz="1800" dirty="0"/>
            </a:br>
            <a:r>
              <a:rPr lang="en-US" sz="1800" dirty="0"/>
              <a:t>{</a:t>
            </a:r>
            <a:br>
              <a:rPr lang="en-US" sz="1800" dirty="0"/>
            </a:br>
            <a:r>
              <a:rPr lang="en-US" sz="1800" dirty="0"/>
              <a:t>$this-&gt;xyz = 1;</a:t>
            </a:r>
            <a:br>
              <a:rPr lang="en-US" sz="1800" dirty="0"/>
            </a:br>
            <a:r>
              <a:rPr lang="en-US" sz="1800" dirty="0"/>
              <a:t>$this-&gt;</a:t>
            </a:r>
            <a:r>
              <a:rPr lang="en-US" sz="1800" dirty="0" err="1"/>
              <a:t>privDo</a:t>
            </a:r>
            <a:r>
              <a:rPr lang="en-US" sz="1800" dirty="0"/>
              <a:t>(1);</a:t>
            </a:r>
            <a:br>
              <a:rPr lang="en-US" sz="1800" dirty="0"/>
            </a:br>
            <a:r>
              <a:rPr lang="en-US" sz="1800" dirty="0"/>
              <a:t>}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}</a:t>
            </a:r>
            <a:br>
              <a:rPr lang="en-US" sz="20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 = new test();</a:t>
            </a: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-&gt;</a:t>
            </a:r>
            <a:r>
              <a:rPr lang="en-US" sz="1800" dirty="0" err="1"/>
              <a:t>abc</a:t>
            </a:r>
            <a:r>
              <a:rPr lang="en-US" sz="1800" dirty="0"/>
              <a:t> = 3;//Works fine</a:t>
            </a: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-&gt;xyz = 1;//Throw fatal error of visibility</a:t>
            </a: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-&gt;</a:t>
            </a:r>
            <a:r>
              <a:rPr lang="en-US" sz="1800" dirty="0" err="1"/>
              <a:t>pubDo</a:t>
            </a:r>
            <a:r>
              <a:rPr lang="en-US" sz="1800" dirty="0"/>
              <a:t>("test");//Print "test"</a:t>
            </a: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-&gt;</a:t>
            </a:r>
            <a:r>
              <a:rPr lang="en-US" sz="1800" dirty="0" err="1"/>
              <a:t>privDo</a:t>
            </a:r>
            <a:r>
              <a:rPr lang="en-US" sz="1800" dirty="0"/>
              <a:t>(1);//Fatal error of visibility</a:t>
            </a:r>
            <a:br>
              <a:rPr lang="en-US" sz="1800" dirty="0"/>
            </a:br>
            <a:r>
              <a:rPr lang="en-US" sz="1800" dirty="0"/>
              <a:t>$</a:t>
            </a:r>
            <a:r>
              <a:rPr lang="en-US" sz="1800" dirty="0" err="1"/>
              <a:t>objT</a:t>
            </a:r>
            <a:r>
              <a:rPr lang="en-US" sz="1800" dirty="0"/>
              <a:t>-&gt;</a:t>
            </a:r>
            <a:r>
              <a:rPr lang="en-US" sz="1800" dirty="0" err="1"/>
              <a:t>pubPrivDo</a:t>
            </a:r>
            <a:r>
              <a:rPr lang="en-US" sz="1800" dirty="0"/>
              <a:t>();//Within this method private function </a:t>
            </a:r>
            <a:r>
              <a:rPr lang="en-US" sz="1800" dirty="0" err="1"/>
              <a:t>privDo</a:t>
            </a:r>
            <a:r>
              <a:rPr lang="en-US" sz="1800" dirty="0"/>
              <a:t> and variable xyz is called using </a:t>
            </a:r>
            <a:r>
              <a:rPr lang="en-US" sz="1800" b="1" dirty="0"/>
              <a:t>$this</a:t>
            </a:r>
            <a:r>
              <a:rPr lang="en-US" sz="1800" dirty="0"/>
              <a:t> variable.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Protected Visibility in PHP Classes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Protected visibility in </a:t>
            </a:r>
            <a:r>
              <a:rPr lang="en-US" dirty="0" err="1"/>
              <a:t>php</a:t>
            </a:r>
            <a:r>
              <a:rPr lang="en-US" dirty="0"/>
              <a:t> classes are only useful in case of inheritance and interface.</a:t>
            </a:r>
          </a:p>
          <a:p>
            <a:r>
              <a:rPr lang="en-US" dirty="0"/>
              <a:t> Protected method or variable can be accessible either within class or child class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sz="3800" dirty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endParaRPr lang="en-US" sz="3800" dirty="0"/>
          </a:p>
          <a:p>
            <a:pPr>
              <a:buNone/>
            </a:pPr>
            <a:r>
              <a:rPr lang="en-US" sz="3800" dirty="0"/>
              <a:t>&lt;?php</a:t>
            </a:r>
          </a:p>
          <a:p>
            <a:pPr>
              <a:buNone/>
            </a:pPr>
            <a:r>
              <a:rPr lang="en-US" sz="3800" dirty="0"/>
              <a:t>class parent1</a:t>
            </a:r>
            <a:br>
              <a:rPr lang="en-US" sz="3800" dirty="0"/>
            </a:br>
            <a:r>
              <a:rPr lang="en-US" sz="3800" dirty="0"/>
              <a:t>{</a:t>
            </a:r>
            <a:br>
              <a:rPr lang="en-US" sz="3800" dirty="0"/>
            </a:br>
            <a:r>
              <a:rPr lang="en-US" sz="3800" dirty="0"/>
              <a:t/>
            </a:r>
            <a:br>
              <a:rPr lang="en-US" sz="3800" dirty="0"/>
            </a:br>
            <a:r>
              <a:rPr lang="en-US" sz="3800" dirty="0"/>
              <a:t>protected function </a:t>
            </a:r>
            <a:r>
              <a:rPr lang="en-US" sz="3800" dirty="0" err="1"/>
              <a:t>testParent</a:t>
            </a:r>
            <a:r>
              <a:rPr lang="en-US" sz="3800" dirty="0"/>
              <a:t>()</a:t>
            </a:r>
            <a:br>
              <a:rPr lang="en-US" sz="3800" dirty="0"/>
            </a:br>
            <a:r>
              <a:rPr lang="en-US" sz="3800" dirty="0"/>
              <a:t>{</a:t>
            </a:r>
            <a:br>
              <a:rPr lang="en-US" sz="3800" dirty="0"/>
            </a:br>
            <a:r>
              <a:rPr lang="en-US" sz="3800" dirty="0"/>
              <a:t>echo "this is test";</a:t>
            </a:r>
            <a:br>
              <a:rPr lang="en-US" sz="3800" dirty="0"/>
            </a:br>
            <a:r>
              <a:rPr lang="en-US" sz="3800" dirty="0"/>
              <a:t>}</a:t>
            </a:r>
            <a:br>
              <a:rPr lang="en-US" sz="3800" dirty="0"/>
            </a:br>
            <a:r>
              <a:rPr lang="en-US" sz="3800" dirty="0"/>
              <a:t>}</a:t>
            </a:r>
          </a:p>
          <a:p>
            <a:pPr>
              <a:buNone/>
            </a:pPr>
            <a:r>
              <a:rPr lang="en-US" sz="3800" dirty="0"/>
              <a:t/>
            </a:r>
            <a:br>
              <a:rPr lang="en-US" sz="3800" dirty="0"/>
            </a:br>
            <a:r>
              <a:rPr lang="en-US" sz="3800" dirty="0"/>
              <a:t>class child extends parent1</a:t>
            </a:r>
            <a:br>
              <a:rPr lang="en-US" sz="3800" dirty="0"/>
            </a:br>
            <a:r>
              <a:rPr lang="en-US" sz="3800" dirty="0"/>
              <a:t>{</a:t>
            </a:r>
            <a:br>
              <a:rPr lang="en-US" sz="3800" dirty="0"/>
            </a:br>
            <a:r>
              <a:rPr lang="en-US" sz="3800" dirty="0"/>
              <a:t>public function </a:t>
            </a:r>
            <a:r>
              <a:rPr lang="en-US" sz="3800" dirty="0" err="1"/>
              <a:t>testChild</a:t>
            </a:r>
            <a:r>
              <a:rPr lang="en-US" sz="3800" dirty="0"/>
              <a:t>()</a:t>
            </a:r>
            <a:br>
              <a:rPr lang="en-US" sz="3800" dirty="0"/>
            </a:br>
            <a:r>
              <a:rPr lang="en-US" sz="3800" dirty="0"/>
              <a:t>{</a:t>
            </a:r>
            <a:br>
              <a:rPr lang="en-US" sz="3800" dirty="0"/>
            </a:br>
            <a:r>
              <a:rPr lang="en-US" sz="3800" dirty="0"/>
              <a:t>$this-&gt;</a:t>
            </a:r>
            <a:r>
              <a:rPr lang="en-US" sz="3800" dirty="0" err="1"/>
              <a:t>testParent</a:t>
            </a:r>
            <a:r>
              <a:rPr lang="en-US" sz="3800" dirty="0"/>
              <a:t>(); //will work because it</a:t>
            </a:r>
            <a:br>
              <a:rPr lang="en-US" sz="3800" dirty="0"/>
            </a:br>
            <a:r>
              <a:rPr lang="en-US" sz="3800" dirty="0"/>
              <a:t>}</a:t>
            </a:r>
            <a:br>
              <a:rPr lang="en-US" sz="3800" dirty="0"/>
            </a:br>
            <a:r>
              <a:rPr lang="en-US" sz="3800" dirty="0"/>
              <a:t>}</a:t>
            </a:r>
          </a:p>
          <a:p>
            <a:pPr>
              <a:buNone/>
            </a:pPr>
            <a:r>
              <a:rPr lang="en-US" sz="3800" dirty="0"/>
              <a:t/>
            </a:r>
            <a:br>
              <a:rPr lang="en-US" sz="3800" dirty="0"/>
            </a:br>
            <a:r>
              <a:rPr lang="en-US" sz="3800" dirty="0"/>
              <a:t>$</a:t>
            </a:r>
            <a:r>
              <a:rPr lang="en-US" sz="3800" dirty="0" err="1"/>
              <a:t>objParent</a:t>
            </a:r>
            <a:r>
              <a:rPr lang="en-US" sz="3800" dirty="0"/>
              <a:t> = new parent1();</a:t>
            </a:r>
            <a:br>
              <a:rPr lang="en-US" sz="3800" dirty="0"/>
            </a:br>
            <a:r>
              <a:rPr lang="en-US" sz="3800" dirty="0"/>
              <a:t>$</a:t>
            </a:r>
            <a:r>
              <a:rPr lang="en-US" sz="3800" dirty="0" err="1"/>
              <a:t>objParent</a:t>
            </a:r>
            <a:r>
              <a:rPr lang="en-US" sz="3800" dirty="0"/>
              <a:t>-&gt;</a:t>
            </a:r>
            <a:r>
              <a:rPr lang="en-US" sz="3800" dirty="0" err="1"/>
              <a:t>testParent</a:t>
            </a:r>
            <a:r>
              <a:rPr lang="en-US" sz="3800" dirty="0"/>
              <a:t>();//Throw error</a:t>
            </a:r>
          </a:p>
          <a:p>
            <a:pPr>
              <a:buNone/>
            </a:pPr>
            <a:r>
              <a:rPr lang="en-US" sz="3800" dirty="0"/>
              <a:t>       $</a:t>
            </a:r>
            <a:r>
              <a:rPr lang="en-US" sz="3800" dirty="0" err="1"/>
              <a:t>objChild</a:t>
            </a:r>
            <a:r>
              <a:rPr lang="en-US" sz="3800" dirty="0"/>
              <a:t> = new child();</a:t>
            </a:r>
            <a:br>
              <a:rPr lang="en-US" sz="3800" dirty="0"/>
            </a:br>
            <a:r>
              <a:rPr lang="en-US" sz="3800" dirty="0"/>
              <a:t>$</a:t>
            </a:r>
            <a:r>
              <a:rPr lang="en-US" sz="3800" dirty="0" err="1"/>
              <a:t>objChild</a:t>
            </a:r>
            <a:r>
              <a:rPr lang="en-US" sz="3800" dirty="0"/>
              <a:t>-&gt;</a:t>
            </a:r>
            <a:r>
              <a:rPr lang="en-US" sz="3800" dirty="0" err="1"/>
              <a:t>testChild</a:t>
            </a:r>
            <a:r>
              <a:rPr lang="en-US" sz="3800" dirty="0"/>
              <a:t>();//work because test child will </a:t>
            </a:r>
          </a:p>
          <a:p>
            <a:pPr>
              <a:buNone/>
            </a:pPr>
            <a:r>
              <a:rPr lang="en-US" sz="3800" dirty="0"/>
              <a:t>?&gt;</a:t>
            </a:r>
            <a:endParaRPr lang="en" sz="3800" dirty="0"/>
          </a:p>
          <a:p>
            <a:pPr>
              <a:buNone/>
            </a:pP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Constructor Functions are special type of functions which are called automatically whenever an object is created.</a:t>
            </a:r>
          </a:p>
          <a:p>
            <a:r>
              <a:rPr lang="en-US" dirty="0"/>
              <a:t>It is a special function that initializes the properties of the class.</a:t>
            </a:r>
          </a:p>
          <a:p>
            <a:r>
              <a:rPr lang="en-US" dirty="0"/>
              <a:t>There are two ways to create constructors in </a:t>
            </a:r>
            <a:r>
              <a:rPr lang="en-US" dirty="0" err="1"/>
              <a:t>php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/>
              <a:t>Class is a way to bind the data and its associated functions together.</a:t>
            </a:r>
          </a:p>
          <a:p>
            <a:r>
              <a:rPr lang="en-US" dirty="0"/>
              <a:t>It allows data and functions to be hidden if necessary , from external use.</a:t>
            </a:r>
          </a:p>
          <a:p>
            <a:r>
              <a:rPr lang="en-US" dirty="0"/>
              <a:t>When defining class, we are creating abstract data types that can be used like any other built-in data types.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constructors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PHP provides a special function called </a:t>
            </a:r>
            <a:r>
              <a:rPr lang="en-US" b="1" dirty="0"/>
              <a:t>__construct()</a:t>
            </a:r>
            <a:r>
              <a:rPr lang="en-US" dirty="0"/>
              <a:t> (two underscores) to define a constructor. You can pass as many as arguments you like into the constructor function.</a:t>
            </a:r>
          </a:p>
          <a:p>
            <a:r>
              <a:rPr lang="en-US" dirty="0"/>
              <a:t>A constructor is a function with the same name as the class in which it is defined.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Method1 in PHP 5 onwards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>
              <a:buNone/>
            </a:pPr>
            <a:r>
              <a:rPr lang="en-US" dirty="0"/>
              <a:t> class student 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public  $name;</a:t>
            </a:r>
          </a:p>
          <a:p>
            <a:pPr>
              <a:buNone/>
            </a:pPr>
            <a:r>
              <a:rPr lang="en-US" dirty="0"/>
              <a:t>    public  $marks;</a:t>
            </a:r>
          </a:p>
          <a:p>
            <a:pPr>
              <a:buNone/>
            </a:pPr>
            <a:r>
              <a:rPr lang="en-US" dirty="0"/>
              <a:t>  function  __construct($</a:t>
            </a:r>
            <a:r>
              <a:rPr lang="en-US" dirty="0" err="1"/>
              <a:t>nm,$mk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{</a:t>
            </a:r>
          </a:p>
          <a:p>
            <a:pPr>
              <a:buNone/>
            </a:pPr>
            <a:r>
              <a:rPr lang="en-US" dirty="0"/>
              <a:t>        $this-&gt;name=$nm;</a:t>
            </a:r>
          </a:p>
          <a:p>
            <a:pPr>
              <a:buNone/>
            </a:pPr>
            <a:r>
              <a:rPr lang="en-US" dirty="0"/>
              <a:t>        $this-&gt;marks=$</a:t>
            </a:r>
            <a:r>
              <a:rPr lang="en-US" dirty="0" err="1"/>
              <a:t>mk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   }</a:t>
            </a:r>
          </a:p>
          <a:p>
            <a:pPr>
              <a:buNone/>
            </a:pPr>
            <a:r>
              <a:rPr lang="en-US" dirty="0"/>
              <a:t>    }</a:t>
            </a:r>
          </a:p>
          <a:p>
            <a:pPr>
              <a:buNone/>
            </a:pPr>
            <a:r>
              <a:rPr lang="en-US" dirty="0"/>
              <a:t>     $obj1=new student(‘abc’,90);</a:t>
            </a:r>
          </a:p>
          <a:p>
            <a:pPr>
              <a:buNone/>
            </a:pPr>
            <a:r>
              <a:rPr lang="en-US" dirty="0"/>
              <a:t>    echo  "Name = $obj1-&gt;name&lt;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    echo   "Marks = $obj1-&gt;marks&lt;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?&gt;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Method2 in PHP4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25779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&lt;?php</a:t>
            </a:r>
          </a:p>
          <a:p>
            <a:pPr>
              <a:buNone/>
            </a:pPr>
            <a:r>
              <a:rPr lang="en-US" dirty="0"/>
              <a:t> class student 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var</a:t>
            </a:r>
            <a:r>
              <a:rPr lang="en-US" dirty="0"/>
              <a:t> $name;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var</a:t>
            </a:r>
            <a:r>
              <a:rPr lang="en-US" dirty="0"/>
              <a:t> $marks;</a:t>
            </a:r>
          </a:p>
          <a:p>
            <a:pPr>
              <a:buNone/>
            </a:pPr>
            <a:r>
              <a:rPr lang="en-US" dirty="0"/>
              <a:t>  function student($</a:t>
            </a:r>
            <a:r>
              <a:rPr lang="en-US" dirty="0" err="1"/>
              <a:t>nm,$mk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{</a:t>
            </a:r>
          </a:p>
          <a:p>
            <a:pPr>
              <a:buNone/>
            </a:pPr>
            <a:r>
              <a:rPr lang="en-US" dirty="0"/>
              <a:t>        $this-&gt;name=$nm;</a:t>
            </a:r>
          </a:p>
          <a:p>
            <a:pPr>
              <a:buNone/>
            </a:pPr>
            <a:r>
              <a:rPr lang="en-US" dirty="0"/>
              <a:t>        $this-&gt;marks=$</a:t>
            </a:r>
            <a:r>
              <a:rPr lang="en-US" dirty="0" err="1"/>
              <a:t>mk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   }</a:t>
            </a:r>
          </a:p>
          <a:p>
            <a:pPr>
              <a:buNone/>
            </a:pPr>
            <a:r>
              <a:rPr lang="en-US" dirty="0"/>
              <a:t>    }</a:t>
            </a:r>
          </a:p>
          <a:p>
            <a:pPr>
              <a:buNone/>
            </a:pPr>
            <a:r>
              <a:rPr lang="en-US" dirty="0"/>
              <a:t>     $obj1=new student(“abc”,90);</a:t>
            </a:r>
          </a:p>
          <a:p>
            <a:pPr>
              <a:buNone/>
            </a:pPr>
            <a:r>
              <a:rPr lang="en-US" dirty="0"/>
              <a:t>   echo  "Name = $obj1-&gt;name&lt;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    echo   "Marks = $obj1-&gt;marks&lt;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pPr>
              <a:buNone/>
            </a:pPr>
            <a:r>
              <a:rPr lang="en-US" dirty="0"/>
              <a:t>?&gt;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Destructor:</a:t>
            </a:r>
            <a:endParaRPr lang="en-US" dirty="0"/>
          </a:p>
          <a:p>
            <a:r>
              <a:rPr lang="en-US" dirty="0"/>
              <a:t>Like a constructor function you can define a destructor function using function  </a:t>
            </a:r>
            <a:r>
              <a:rPr lang="en-US" b="1" dirty="0"/>
              <a:t>__destruct()</a:t>
            </a:r>
            <a:r>
              <a:rPr lang="en-US" dirty="0"/>
              <a:t>.</a:t>
            </a:r>
          </a:p>
          <a:p>
            <a:r>
              <a:rPr lang="en-US" dirty="0"/>
              <a:t> You can release all the resources with-in a destructor.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574516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 class student 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public   $name;</a:t>
            </a:r>
          </a:p>
          <a:p>
            <a:r>
              <a:rPr lang="en-US" dirty="0"/>
              <a:t>  public   $marks;</a:t>
            </a:r>
          </a:p>
          <a:p>
            <a:endParaRPr lang="en-US" dirty="0"/>
          </a:p>
          <a:p>
            <a:r>
              <a:rPr lang="en-US" dirty="0"/>
              <a:t>public function  __construct($nm,$</a:t>
            </a:r>
            <a:r>
              <a:rPr lang="en-US" dirty="0" err="1"/>
              <a:t>mk</a:t>
            </a:r>
            <a:r>
              <a:rPr lang="en-US" dirty="0"/>
              <a:t>)</a:t>
            </a:r>
          </a:p>
          <a:p>
            <a:r>
              <a:rPr lang="en-US" dirty="0"/>
              <a:t>   {</a:t>
            </a:r>
          </a:p>
          <a:p>
            <a:r>
              <a:rPr lang="en-US" dirty="0"/>
              <a:t>        $this-&gt;name=$nm;</a:t>
            </a:r>
          </a:p>
          <a:p>
            <a:r>
              <a:rPr lang="en-US" dirty="0"/>
              <a:t>        $this-&gt;marks=$</a:t>
            </a:r>
            <a:r>
              <a:rPr lang="en-US" dirty="0" err="1"/>
              <a:t>mk</a:t>
            </a:r>
            <a:r>
              <a:rPr lang="en-US" dirty="0"/>
              <a:t>;</a:t>
            </a:r>
          </a:p>
          <a:p>
            <a:r>
              <a:rPr lang="en-US" dirty="0"/>
              <a:t>   }</a:t>
            </a:r>
          </a:p>
          <a:p>
            <a:r>
              <a:rPr lang="en-US" dirty="0"/>
              <a:t>public function __destruct() 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echo    "calling destructor";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$obj1=new student("</a:t>
            </a:r>
            <a:r>
              <a:rPr lang="en-US" dirty="0" err="1"/>
              <a:t>abc</a:t>
            </a:r>
            <a:r>
              <a:rPr lang="en-US" dirty="0"/>
              <a:t>", 90);</a:t>
            </a:r>
          </a:p>
          <a:p>
            <a:r>
              <a:rPr lang="en-US" dirty="0"/>
              <a:t>    echo  "Name = $obj1-&gt;name&lt;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    echo "Marks = $obj1-&gt;marks&lt;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?&gt;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/>
              <a:t>Inheritance in PHP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Autofit/>
          </a:bodyPr>
          <a:lstStyle/>
          <a:p>
            <a:r>
              <a:rPr lang="en-US" sz="2800" dirty="0"/>
              <a:t>Inheritance is nothing but a design principle in </a:t>
            </a:r>
            <a:r>
              <a:rPr lang="en-US" sz="2800" dirty="0" err="1"/>
              <a:t>oop</a:t>
            </a:r>
            <a:r>
              <a:rPr lang="en-US" sz="2800" dirty="0"/>
              <a:t>. </a:t>
            </a:r>
          </a:p>
          <a:p>
            <a:r>
              <a:rPr lang="en-US" sz="2800" dirty="0"/>
              <a:t>With the help of inheritance you can increase re-usability of code</a:t>
            </a:r>
          </a:p>
          <a:p>
            <a:r>
              <a:rPr lang="en-US" sz="2800" dirty="0"/>
              <a:t>By implementing inheritance you can inherit(or get) all properties and methods of one class to another class.</a:t>
            </a:r>
          </a:p>
          <a:p>
            <a:r>
              <a:rPr lang="en-US" sz="2800" dirty="0"/>
              <a:t>The class who inherit feature of another class known as </a:t>
            </a:r>
            <a:r>
              <a:rPr lang="en-US" sz="2800" b="1" dirty="0"/>
              <a:t>child class</a:t>
            </a:r>
            <a:r>
              <a:rPr lang="en-US" sz="2800" dirty="0"/>
              <a:t>.</a:t>
            </a:r>
          </a:p>
          <a:p>
            <a:r>
              <a:rPr lang="en-US" sz="2800" dirty="0"/>
              <a:t>The class which is being inherited is know as </a:t>
            </a:r>
            <a:r>
              <a:rPr lang="en-US" sz="2800" b="1" dirty="0"/>
              <a:t>parent class</a:t>
            </a:r>
            <a:r>
              <a:rPr lang="en-US" sz="2800" dirty="0"/>
              <a:t>. </a:t>
            </a:r>
          </a:p>
          <a:p>
            <a:r>
              <a:rPr lang="en-US" sz="2800" dirty="0"/>
              <a:t> For example, child inherits characteristics  of their parent. Same is here in </a:t>
            </a:r>
            <a:r>
              <a:rPr lang="en-US" sz="2800" dirty="0" err="1"/>
              <a:t>oop</a:t>
            </a:r>
            <a:r>
              <a:rPr lang="en-US" sz="2800" dirty="0"/>
              <a:t>. One class is inheriting characteristics of another class.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inheritance in </a:t>
            </a:r>
            <a:r>
              <a:rPr lang="en-US" dirty="0" err="1"/>
              <a:t>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level Inheritance</a:t>
            </a:r>
          </a:p>
          <a:p>
            <a:r>
              <a:rPr lang="en-US" dirty="0"/>
              <a:t>Multi-level Inheritance</a:t>
            </a:r>
          </a:p>
          <a:p>
            <a:r>
              <a:rPr lang="en-US" dirty="0"/>
              <a:t>Hierarchical Inheritance</a:t>
            </a:r>
          </a:p>
          <a:p>
            <a:r>
              <a:rPr lang="en-US" dirty="0"/>
              <a:t>Multiple Inheritance is not supported in </a:t>
            </a:r>
            <a:r>
              <a:rPr lang="en-US" dirty="0" err="1"/>
              <a:t>php</a:t>
            </a:r>
            <a:r>
              <a:rPr lang="en-US" dirty="0"/>
              <a:t>. But you can </a:t>
            </a:r>
            <a:r>
              <a:rPr lang="en-US"/>
              <a:t>implement it through </a:t>
            </a:r>
            <a:r>
              <a:rPr lang="en-US" dirty="0"/>
              <a:t>interface.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level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you can derive child class from base class using extends keyword.</a:t>
            </a:r>
          </a:p>
          <a:p>
            <a:pPr>
              <a:buNone/>
            </a:pPr>
            <a:r>
              <a:rPr lang="en-US" dirty="0"/>
              <a:t>class </a:t>
            </a:r>
            <a:r>
              <a:rPr lang="en-US" dirty="0" err="1"/>
              <a:t>base_name</a:t>
            </a:r>
            <a:endParaRPr lang="en-US" dirty="0"/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r>
              <a:rPr lang="en-US" dirty="0"/>
              <a:t>class </a:t>
            </a:r>
            <a:r>
              <a:rPr lang="en-US" dirty="0" err="1"/>
              <a:t>derived_name</a:t>
            </a:r>
            <a:r>
              <a:rPr lang="en-US" dirty="0"/>
              <a:t> extends </a:t>
            </a:r>
            <a:r>
              <a:rPr lang="en-US" dirty="0" err="1"/>
              <a:t>base_name</a:t>
            </a:r>
            <a:endParaRPr lang="en-US" dirty="0"/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r>
              <a:rPr lang="en-US" dirty="0"/>
              <a:t>class B extends A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r>
              <a:rPr lang="en-US" dirty="0"/>
              <a:t>class C extends B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Level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r>
              <a:rPr lang="en-US" dirty="0"/>
              <a:t>class B extends A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r>
              <a:rPr lang="en-US" dirty="0"/>
              <a:t>class C extends A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class in </a:t>
            </a:r>
            <a:r>
              <a:rPr lang="en-US" dirty="0" err="1"/>
              <a:t>php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>
              <a:buNone/>
            </a:pPr>
            <a:r>
              <a:rPr lang="en-US" dirty="0"/>
              <a:t>class Student {</a:t>
            </a:r>
          </a:p>
          <a:p>
            <a:pPr>
              <a:buNone/>
            </a:pPr>
            <a:r>
              <a:rPr lang="en-US" dirty="0"/>
              <a:t>                         }</a:t>
            </a:r>
          </a:p>
          <a:p>
            <a:pPr>
              <a:buNone/>
            </a:pPr>
            <a:r>
              <a:rPr lang="en-US" dirty="0"/>
              <a:t>class </a:t>
            </a:r>
            <a:r>
              <a:rPr lang="en-US" dirty="0" err="1"/>
              <a:t>emp</a:t>
            </a:r>
            <a:endParaRPr lang="en-US" dirty="0"/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?&gt;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Adding property to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/>
              <a:t>When you create a variable inside a class, it is called a 'property'. </a:t>
            </a:r>
          </a:p>
          <a:p>
            <a:r>
              <a:rPr lang="en-US" dirty="0"/>
              <a:t>It shows attributes of real object. </a:t>
            </a:r>
          </a:p>
          <a:p>
            <a:r>
              <a:rPr lang="en-US" dirty="0"/>
              <a:t>It is same as data member in </a:t>
            </a:r>
            <a:r>
              <a:rPr lang="en-US" dirty="0" err="1"/>
              <a:t>c++</a:t>
            </a:r>
            <a:r>
              <a:rPr lang="en-US" dirty="0"/>
              <a:t>.</a:t>
            </a:r>
          </a:p>
          <a:p>
            <a:r>
              <a:rPr lang="en-US" dirty="0"/>
              <a:t>You can add default values to properties.</a:t>
            </a:r>
          </a:p>
          <a:p>
            <a:r>
              <a:rPr lang="en-US" dirty="0"/>
              <a:t>But default value must be constant.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properties in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pPr>
              <a:buNone/>
            </a:pPr>
            <a:r>
              <a:rPr lang="en-US" dirty="0"/>
              <a:t> class student 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  </a:t>
            </a:r>
            <a:r>
              <a:rPr lang="en-US" dirty="0" err="1"/>
              <a:t>var</a:t>
            </a:r>
            <a:r>
              <a:rPr lang="en-US" dirty="0"/>
              <a:t> $name=‘</a:t>
            </a:r>
            <a:r>
              <a:rPr lang="en-US" dirty="0" err="1"/>
              <a:t>abc</a:t>
            </a:r>
            <a:r>
              <a:rPr lang="en-US" dirty="0"/>
              <a:t>’;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var</a:t>
            </a:r>
            <a:r>
              <a:rPr lang="en-US" dirty="0"/>
              <a:t> $marks=90;</a:t>
            </a:r>
          </a:p>
          <a:p>
            <a:pPr>
              <a:buNone/>
            </a:pPr>
            <a:r>
              <a:rPr lang="en-US" dirty="0"/>
              <a:t> }</a:t>
            </a:r>
          </a:p>
          <a:p>
            <a:pPr>
              <a:buNone/>
            </a:pPr>
            <a:r>
              <a:rPr lang="en-US" dirty="0"/>
              <a:t>?&gt;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defined in a class is called a method. </a:t>
            </a:r>
          </a:p>
          <a:p>
            <a:r>
              <a:rPr lang="en-US" dirty="0"/>
              <a:t>It is same as member functions in class.</a:t>
            </a:r>
          </a:p>
          <a:p>
            <a:r>
              <a:rPr lang="en-US" dirty="0"/>
              <a:t>-&gt; operator is  used to access properties or methods.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/>
              <a:t>Adding methods to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032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/>
              <a:t>&lt;?</a:t>
            </a:r>
            <a:r>
              <a:rPr lang="en-US" sz="2400" dirty="0" err="1"/>
              <a:t>php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class student </a:t>
            </a:r>
          </a:p>
          <a:p>
            <a:pPr>
              <a:buNone/>
            </a:pPr>
            <a:r>
              <a:rPr lang="en-US" sz="2400" dirty="0"/>
              <a:t>{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en-US" sz="2400" dirty="0" err="1"/>
              <a:t>var</a:t>
            </a:r>
            <a:r>
              <a:rPr lang="en-US" sz="2400" dirty="0"/>
              <a:t> $name;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var</a:t>
            </a:r>
            <a:r>
              <a:rPr lang="en-US" sz="2400" dirty="0"/>
              <a:t> $marks;</a:t>
            </a:r>
          </a:p>
          <a:p>
            <a:pPr>
              <a:buNone/>
            </a:pPr>
            <a:r>
              <a:rPr lang="en-US" sz="2400" dirty="0"/>
              <a:t>  function </a:t>
            </a:r>
            <a:r>
              <a:rPr lang="en-US" sz="2400" dirty="0" err="1"/>
              <a:t>setdata</a:t>
            </a:r>
            <a:r>
              <a:rPr lang="en-US" sz="2400" dirty="0"/>
              <a:t>($</a:t>
            </a:r>
            <a:r>
              <a:rPr lang="en-US" sz="2400" dirty="0" err="1"/>
              <a:t>nm,$mk</a:t>
            </a:r>
            <a:r>
              <a:rPr lang="en-US" sz="2400" dirty="0"/>
              <a:t>)</a:t>
            </a:r>
          </a:p>
          <a:p>
            <a:pPr>
              <a:buNone/>
            </a:pPr>
            <a:r>
              <a:rPr lang="en-US" sz="2400" dirty="0"/>
              <a:t>   {</a:t>
            </a:r>
          </a:p>
          <a:p>
            <a:pPr>
              <a:buNone/>
            </a:pPr>
            <a:r>
              <a:rPr lang="en-US" sz="2400" dirty="0"/>
              <a:t>        $this-&gt;name=$nm;</a:t>
            </a:r>
          </a:p>
          <a:p>
            <a:pPr>
              <a:buNone/>
            </a:pPr>
            <a:r>
              <a:rPr lang="en-US" sz="2400" dirty="0"/>
              <a:t>        $this-&gt;marks=$</a:t>
            </a:r>
            <a:r>
              <a:rPr lang="en-US" sz="2400" dirty="0" err="1"/>
              <a:t>mk</a:t>
            </a:r>
            <a:r>
              <a:rPr lang="en-US" sz="2400" dirty="0"/>
              <a:t>;</a:t>
            </a:r>
          </a:p>
          <a:p>
            <a:pPr>
              <a:buNone/>
            </a:pPr>
            <a:r>
              <a:rPr lang="en-US" sz="2400" dirty="0"/>
              <a:t>   }</a:t>
            </a:r>
          </a:p>
          <a:p>
            <a:pPr>
              <a:buNone/>
            </a:pPr>
            <a:r>
              <a:rPr lang="en-US" sz="2400" dirty="0"/>
              <a:t>    }</a:t>
            </a:r>
          </a:p>
          <a:p>
            <a:pPr>
              <a:buNone/>
            </a:pPr>
            <a:r>
              <a:rPr lang="en-US" sz="2400" dirty="0"/>
              <a:t>?&gt;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$this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$this is a built-in variable (built into all objects) which points to the current object. </a:t>
            </a:r>
          </a:p>
          <a:p>
            <a:r>
              <a:rPr lang="en-US" dirty="0"/>
              <a:t>Or in other words, $this is a special self-referencing variable.</a:t>
            </a:r>
          </a:p>
          <a:p>
            <a:r>
              <a:rPr lang="en-US" dirty="0"/>
              <a:t> You use $this to access properties and to call other methods of the current class.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 is an instance of your class.</a:t>
            </a:r>
          </a:p>
          <a:p>
            <a:r>
              <a:rPr lang="en-US" dirty="0"/>
              <a:t>If you have class then you need to create object of the class to solve your problem using class. </a:t>
            </a:r>
          </a:p>
          <a:p>
            <a:r>
              <a:rPr lang="en-US" dirty="0"/>
              <a:t>You can create object of your class by using </a:t>
            </a:r>
            <a:r>
              <a:rPr lang="en-US" b="1" dirty="0"/>
              <a:t>new</a:t>
            </a:r>
            <a:r>
              <a:rPr lang="en-US" dirty="0"/>
              <a:t> keyword.</a:t>
            </a:r>
            <a:br>
              <a:rPr lang="en-US" dirty="0"/>
            </a:br>
            <a:r>
              <a:rPr lang="en-US" dirty="0"/>
              <a:t>$</a:t>
            </a:r>
            <a:r>
              <a:rPr lang="en-US" dirty="0" err="1"/>
              <a:t>obj</a:t>
            </a:r>
            <a:r>
              <a:rPr lang="en-US" dirty="0"/>
              <a:t> = new </a:t>
            </a:r>
            <a:r>
              <a:rPr lang="en-US" dirty="0" err="1"/>
              <a:t>myClass</a:t>
            </a:r>
            <a:r>
              <a:rPr lang="en-US" dirty="0"/>
              <a:t>();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4431</TotalTime>
  <Words>1090</Words>
  <Application>Microsoft Office PowerPoint</Application>
  <PresentationFormat>On-screen Show (4:3)</PresentationFormat>
  <Paragraphs>218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Introduction to Object Oriented Programming in PHP </vt:lpstr>
      <vt:lpstr>Class</vt:lpstr>
      <vt:lpstr>Creating class in php</vt:lpstr>
      <vt:lpstr>Adding property to class</vt:lpstr>
      <vt:lpstr>Adding properties in class</vt:lpstr>
      <vt:lpstr>Adding methods</vt:lpstr>
      <vt:lpstr>Adding methods to class</vt:lpstr>
      <vt:lpstr>$this variable</vt:lpstr>
      <vt:lpstr>Objects</vt:lpstr>
      <vt:lpstr>Creating objects</vt:lpstr>
      <vt:lpstr>Encapsulation</vt:lpstr>
      <vt:lpstr>Visibility Specifier in PHP  </vt:lpstr>
      <vt:lpstr>Public Visibility in PHP Classes </vt:lpstr>
      <vt:lpstr>Example</vt:lpstr>
      <vt:lpstr>Private Visibility in PHP Classes </vt:lpstr>
      <vt:lpstr>Slide 16</vt:lpstr>
      <vt:lpstr>Protected Visibility in PHP Classes </vt:lpstr>
      <vt:lpstr>Slide 18</vt:lpstr>
      <vt:lpstr>Constructors</vt:lpstr>
      <vt:lpstr>Creating constructors</vt:lpstr>
      <vt:lpstr>Method1 in PHP 5 onwards</vt:lpstr>
      <vt:lpstr>Method2 in PHP4</vt:lpstr>
      <vt:lpstr>destructors</vt:lpstr>
      <vt:lpstr>Slide 24</vt:lpstr>
      <vt:lpstr>Inheritance in PHP </vt:lpstr>
      <vt:lpstr>Types of inheritance in php</vt:lpstr>
      <vt:lpstr>Single level inheritance</vt:lpstr>
      <vt:lpstr>Multi-Level Inheritance</vt:lpstr>
      <vt:lpstr>Hierarchical Level Inheritance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Object Oriented Programming in PHP</dc:title>
  <dc:creator>Gandhi</dc:creator>
  <cp:lastModifiedBy>Nw</cp:lastModifiedBy>
  <cp:revision>113</cp:revision>
  <dcterms:created xsi:type="dcterms:W3CDTF">2015-11-29T14:45:31Z</dcterms:created>
  <dcterms:modified xsi:type="dcterms:W3CDTF">2023-03-31T16:11:22Z</dcterms:modified>
</cp:coreProperties>
</file>