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554" y="532638"/>
            <a:ext cx="3733971" cy="1687228"/>
          </a:xfrm>
        </p:spPr>
        <p:txBody>
          <a:bodyPr bIns="0" anchor="b">
            <a:normAutofit/>
          </a:bodyPr>
          <a:lstStyle>
            <a:lvl1pPr algn="l">
              <a:defRPr sz="3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2554" y="2344328"/>
            <a:ext cx="3733971" cy="6490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062" b="0" cap="all" baseline="0">
                <a:solidFill>
                  <a:schemeClr val="tx1"/>
                </a:solidFill>
              </a:defRPr>
            </a:lvl1pPr>
            <a:lvl2pPr marL="227651" indent="0" algn="ctr">
              <a:buNone/>
              <a:defRPr sz="996"/>
            </a:lvl2pPr>
            <a:lvl3pPr marL="455303" indent="0" algn="ctr">
              <a:buNone/>
              <a:defRPr sz="896"/>
            </a:lvl3pPr>
            <a:lvl4pPr marL="682954" indent="0" algn="ctr">
              <a:buNone/>
              <a:defRPr sz="797"/>
            </a:lvl4pPr>
            <a:lvl5pPr marL="910605" indent="0" algn="ctr">
              <a:buNone/>
              <a:defRPr sz="797"/>
            </a:lvl5pPr>
            <a:lvl6pPr marL="1138257" indent="0" algn="ctr">
              <a:buNone/>
              <a:defRPr sz="797"/>
            </a:lvl6pPr>
            <a:lvl7pPr marL="1365908" indent="0" algn="ctr">
              <a:buNone/>
              <a:defRPr sz="797"/>
            </a:lvl7pPr>
            <a:lvl8pPr marL="1593559" indent="0" algn="ctr">
              <a:buNone/>
              <a:defRPr sz="797"/>
            </a:lvl8pPr>
            <a:lvl9pPr marL="1821210" indent="0" algn="ctr">
              <a:buNone/>
              <a:defRPr sz="7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2554" y="218624"/>
            <a:ext cx="2051098" cy="205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480" y="530429"/>
            <a:ext cx="532999" cy="334320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2554" y="2342560"/>
            <a:ext cx="373397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903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959320" y="1226261"/>
            <a:ext cx="43672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73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97607" y="530430"/>
            <a:ext cx="733053" cy="309364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9321" y="530430"/>
            <a:ext cx="3523019" cy="30936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97606" y="530430"/>
            <a:ext cx="0" cy="30936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124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959320" y="1226261"/>
            <a:ext cx="43672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40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20" y="1165875"/>
            <a:ext cx="3732966" cy="1253389"/>
          </a:xfrm>
        </p:spPr>
        <p:txBody>
          <a:bodyPr anchor="b">
            <a:normAutofit/>
          </a:bodyPr>
          <a:lstStyle>
            <a:lvl1pPr algn="l"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321" y="2526892"/>
            <a:ext cx="3732966" cy="672472"/>
          </a:xfrm>
        </p:spPr>
        <p:txBody>
          <a:bodyPr tIns="91440">
            <a:normAutofit/>
          </a:bodyPr>
          <a:lstStyle>
            <a:lvl1pPr marL="0" indent="0" algn="l">
              <a:buNone/>
              <a:defRPr sz="1195">
                <a:solidFill>
                  <a:schemeClr val="tx1"/>
                </a:solidFill>
              </a:defRPr>
            </a:lvl1pPr>
            <a:lvl2pPr marL="227651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2pPr>
            <a:lvl3pPr marL="455303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682954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4pPr>
            <a:lvl5pPr marL="910605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5pPr>
            <a:lvl6pPr marL="1138257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6pPr>
            <a:lvl7pPr marL="1365908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7pPr>
            <a:lvl8pPr marL="1593559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8pPr>
            <a:lvl9pPr marL="1821210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9320" y="2526087"/>
            <a:ext cx="373296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979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20" y="534358"/>
            <a:ext cx="4367205" cy="703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9320" y="1337030"/>
            <a:ext cx="2077402" cy="2282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9269" y="1337030"/>
            <a:ext cx="2077256" cy="22821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959320" y="1226261"/>
            <a:ext cx="43672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805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959320" y="1226261"/>
            <a:ext cx="43672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20" y="533876"/>
            <a:ext cx="4367206" cy="701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320" y="1340757"/>
            <a:ext cx="2077332" cy="53240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61" b="0" cap="all" baseline="0">
                <a:solidFill>
                  <a:schemeClr val="accent1"/>
                </a:solidFill>
              </a:defRPr>
            </a:lvl1pPr>
            <a:lvl2pPr marL="227651" indent="0">
              <a:buNone/>
              <a:defRPr sz="996" b="1"/>
            </a:lvl2pPr>
            <a:lvl3pPr marL="455303" indent="0">
              <a:buNone/>
              <a:defRPr sz="896" b="1"/>
            </a:lvl3pPr>
            <a:lvl4pPr marL="682954" indent="0">
              <a:buNone/>
              <a:defRPr sz="797" b="1"/>
            </a:lvl4pPr>
            <a:lvl5pPr marL="910605" indent="0">
              <a:buNone/>
              <a:defRPr sz="797" b="1"/>
            </a:lvl5pPr>
            <a:lvl6pPr marL="1138257" indent="0">
              <a:buNone/>
              <a:defRPr sz="797" b="1"/>
            </a:lvl6pPr>
            <a:lvl7pPr marL="1365908" indent="0">
              <a:buNone/>
              <a:defRPr sz="797" b="1"/>
            </a:lvl7pPr>
            <a:lvl8pPr marL="1593559" indent="0">
              <a:buNone/>
              <a:defRPr sz="797" b="1"/>
            </a:lvl8pPr>
            <a:lvl9pPr marL="1821210" indent="0">
              <a:buNone/>
              <a:defRPr sz="7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9320" y="1875002"/>
            <a:ext cx="2077332" cy="17556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9269" y="1343050"/>
            <a:ext cx="2077256" cy="53259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61" b="0" cap="all" baseline="0">
                <a:solidFill>
                  <a:schemeClr val="accent1"/>
                </a:solidFill>
              </a:defRPr>
            </a:lvl1pPr>
            <a:lvl2pPr marL="227651" indent="0">
              <a:buNone/>
              <a:defRPr sz="996" b="1"/>
            </a:lvl2pPr>
            <a:lvl3pPr marL="455303" indent="0">
              <a:buNone/>
              <a:defRPr sz="896" b="1"/>
            </a:lvl3pPr>
            <a:lvl4pPr marL="682954" indent="0">
              <a:buNone/>
              <a:defRPr sz="797" b="1"/>
            </a:lvl4pPr>
            <a:lvl5pPr marL="910605" indent="0">
              <a:buNone/>
              <a:defRPr sz="797" b="1"/>
            </a:lvl5pPr>
            <a:lvl6pPr marL="1138257" indent="0">
              <a:buNone/>
              <a:defRPr sz="797" b="1"/>
            </a:lvl6pPr>
            <a:lvl7pPr marL="1365908" indent="0">
              <a:buNone/>
              <a:defRPr sz="797" b="1"/>
            </a:lvl7pPr>
            <a:lvl8pPr marL="1593559" indent="0">
              <a:buNone/>
              <a:defRPr sz="797" b="1"/>
            </a:lvl8pPr>
            <a:lvl9pPr marL="1821210" indent="0">
              <a:buNone/>
              <a:defRPr sz="7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9269" y="1873157"/>
            <a:ext cx="2077256" cy="175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20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959320" y="1226261"/>
            <a:ext cx="43672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99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08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363" y="530430"/>
            <a:ext cx="1612246" cy="1491836"/>
          </a:xfrm>
        </p:spPr>
        <p:txBody>
          <a:bodyPr anchor="b">
            <a:normAutofit/>
          </a:bodyPr>
          <a:lstStyle>
            <a:lvl1pPr algn="l">
              <a:defRPr sz="1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382" y="530430"/>
            <a:ext cx="2544143" cy="3092943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364" y="2128091"/>
            <a:ext cx="1613189" cy="1492542"/>
          </a:xfrm>
        </p:spPr>
        <p:txBody>
          <a:bodyPr>
            <a:normAutofit/>
          </a:bodyPr>
          <a:lstStyle>
            <a:lvl1pPr marL="0" indent="0" algn="l">
              <a:buNone/>
              <a:defRPr sz="1062"/>
            </a:lvl1pPr>
            <a:lvl2pPr marL="227651" indent="0">
              <a:buNone/>
              <a:defRPr sz="697"/>
            </a:lvl2pPr>
            <a:lvl3pPr marL="455303" indent="0">
              <a:buNone/>
              <a:defRPr sz="598"/>
            </a:lvl3pPr>
            <a:lvl4pPr marL="682954" indent="0">
              <a:buNone/>
              <a:defRPr sz="498"/>
            </a:lvl4pPr>
            <a:lvl5pPr marL="910605" indent="0">
              <a:buNone/>
              <a:defRPr sz="498"/>
            </a:lvl5pPr>
            <a:lvl6pPr marL="1138257" indent="0">
              <a:buNone/>
              <a:defRPr sz="498"/>
            </a:lvl6pPr>
            <a:lvl7pPr marL="1365908" indent="0">
              <a:buNone/>
              <a:defRPr sz="498"/>
            </a:lvl7pPr>
            <a:lvl8pPr marL="1593559" indent="0">
              <a:buNone/>
              <a:defRPr sz="498"/>
            </a:lvl8pPr>
            <a:lvl9pPr marL="1821210" indent="0">
              <a:buNone/>
              <a:defRPr sz="4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58162" y="2128090"/>
            <a:ext cx="16104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0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20592" y="320108"/>
            <a:ext cx="2333609" cy="341843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757" y="749871"/>
            <a:ext cx="2156530" cy="1215304"/>
          </a:xfrm>
        </p:spPr>
        <p:txBody>
          <a:bodyPr anchor="b">
            <a:normAutofit/>
          </a:bodyPr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48335" y="745244"/>
            <a:ext cx="1485342" cy="256681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593"/>
            </a:lvl1pPr>
            <a:lvl2pPr marL="227651" indent="0">
              <a:buNone/>
              <a:defRPr sz="1394"/>
            </a:lvl2pPr>
            <a:lvl3pPr marL="455303" indent="0">
              <a:buNone/>
              <a:defRPr sz="1195"/>
            </a:lvl3pPr>
            <a:lvl4pPr marL="682954" indent="0">
              <a:buNone/>
              <a:defRPr sz="996"/>
            </a:lvl4pPr>
            <a:lvl5pPr marL="910605" indent="0">
              <a:buNone/>
              <a:defRPr sz="996"/>
            </a:lvl5pPr>
            <a:lvl6pPr marL="1138257" indent="0">
              <a:buNone/>
              <a:defRPr sz="996"/>
            </a:lvl6pPr>
            <a:lvl7pPr marL="1365908" indent="0">
              <a:buNone/>
              <a:defRPr sz="996"/>
            </a:lvl7pPr>
            <a:lvl8pPr marL="1593559" indent="0">
              <a:buNone/>
              <a:defRPr sz="996"/>
            </a:lvl8pPr>
            <a:lvl9pPr marL="1821210" indent="0">
              <a:buNone/>
              <a:defRPr sz="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321" y="2088589"/>
            <a:ext cx="2153440" cy="1330262"/>
          </a:xfrm>
        </p:spPr>
        <p:txBody>
          <a:bodyPr>
            <a:normAutofit/>
          </a:bodyPr>
          <a:lstStyle>
            <a:lvl1pPr marL="0" indent="0" algn="l">
              <a:buNone/>
              <a:defRPr sz="1195"/>
            </a:lvl1pPr>
            <a:lvl2pPr marL="227651" indent="0">
              <a:buNone/>
              <a:defRPr sz="697"/>
            </a:lvl2pPr>
            <a:lvl3pPr marL="455303" indent="0">
              <a:buNone/>
              <a:defRPr sz="598"/>
            </a:lvl3pPr>
            <a:lvl4pPr marL="682954" indent="0">
              <a:buNone/>
              <a:defRPr sz="498"/>
            </a:lvl4pPr>
            <a:lvl5pPr marL="910605" indent="0">
              <a:buNone/>
              <a:defRPr sz="498"/>
            </a:lvl5pPr>
            <a:lvl6pPr marL="1138257" indent="0">
              <a:buNone/>
              <a:defRPr sz="498"/>
            </a:lvl6pPr>
            <a:lvl7pPr marL="1365908" indent="0">
              <a:buNone/>
              <a:defRPr sz="498"/>
            </a:lvl7pPr>
            <a:lvl8pPr marL="1593559" indent="0">
              <a:buNone/>
              <a:defRPr sz="498"/>
            </a:lvl8pPr>
            <a:lvl9pPr marL="1821210" indent="0">
              <a:buNone/>
              <a:defRPr sz="4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83" y="3631378"/>
            <a:ext cx="2161504" cy="212526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5359" y="211542"/>
            <a:ext cx="2160928" cy="213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7852" y="2087004"/>
            <a:ext cx="21545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7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38223"/>
            <a:ext cx="6076950" cy="270834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4046571"/>
            <a:ext cx="6076951" cy="51433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4050470"/>
            <a:ext cx="607695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9320" y="534112"/>
            <a:ext cx="4367205" cy="696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320" y="1338223"/>
            <a:ext cx="4367205" cy="229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52598" y="219329"/>
            <a:ext cx="1573927" cy="20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9320" y="218624"/>
            <a:ext cx="2680932" cy="20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134" y="530429"/>
            <a:ext cx="528840" cy="3343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859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60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5303" rtl="0" eaLnBrk="1" latinLnBrk="0" hangingPunct="1">
        <a:lnSpc>
          <a:spcPct val="90000"/>
        </a:lnSpc>
        <a:spcBef>
          <a:spcPct val="0"/>
        </a:spcBef>
        <a:buNone/>
        <a:defRPr sz="2124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51768" indent="-151768" algn="l" defTabSz="455303" rtl="0" eaLnBrk="1" latinLnBrk="0" hangingPunct="1">
        <a:lnSpc>
          <a:spcPct val="120000"/>
        </a:lnSpc>
        <a:spcBef>
          <a:spcPts val="66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5303" indent="-151768" algn="l" defTabSz="455303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6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758838" indent="-151768" algn="l" defTabSz="455303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6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62373" indent="-151768" algn="l" defTabSz="455303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2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65908" indent="-151768" algn="l" defTabSz="455303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9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669443" indent="-151768" algn="l" defTabSz="607070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97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972978" indent="-151768" algn="l" defTabSz="607070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97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276513" indent="-151768" algn="l" defTabSz="607070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9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580048" indent="-151768" algn="l" defTabSz="607070" rtl="0" eaLnBrk="1" latinLnBrk="0" hangingPunct="1">
        <a:lnSpc>
          <a:spcPct val="120000"/>
        </a:lnSpc>
        <a:spcBef>
          <a:spcPts val="33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9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1pPr>
      <a:lvl2pPr marL="227651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2pPr>
      <a:lvl3pPr marL="455303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3pPr>
      <a:lvl4pPr marL="682954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4pPr>
      <a:lvl5pPr marL="910605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5pPr>
      <a:lvl6pPr marL="1138257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6pPr>
      <a:lvl7pPr marL="1365908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7pPr>
      <a:lvl8pPr marL="1593559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8pPr>
      <a:lvl9pPr marL="1821210" algn="l" defTabSz="455303" rtl="0" eaLnBrk="1" latinLnBrk="0" hangingPunct="1">
        <a:defRPr sz="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Custom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Nw</cp:lastModifiedBy>
  <cp:revision>3</cp:revision>
  <dcterms:created xsi:type="dcterms:W3CDTF">2013-01-27T09:14:16Z</dcterms:created>
  <dcterms:modified xsi:type="dcterms:W3CDTF">2023-03-31T16:01:12Z</dcterms:modified>
  <cp:category/>
</cp:coreProperties>
</file>