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5" r:id="rId50"/>
    <p:sldId id="306" r:id="rId51"/>
    <p:sldId id="307" r:id="rId52"/>
    <p:sldId id="324" r:id="rId53"/>
    <p:sldId id="325" r:id="rId54"/>
  </p:sldIdLst>
  <p:sldSz cx="6076950" cy="455295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 snapToObjects="1">
      <p:cViewPr>
        <p:scale>
          <a:sx n="112" d="100"/>
          <a:sy n="112" d="100"/>
        </p:scale>
        <p:origin x="-1248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254139" y="0"/>
            <a:ext cx="6600862" cy="455295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3031326" y="-14281"/>
            <a:ext cx="2445079" cy="4163805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734" tIns="30367" rIns="60734" bIns="30367"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3089711" y="-14280"/>
            <a:ext cx="2329498" cy="15355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734" tIns="30367" rIns="60734" bIns="30367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45716" y="1798127"/>
            <a:ext cx="2202001" cy="1130045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45716" y="2935106"/>
            <a:ext cx="2199640" cy="836918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rgbClr val="424242"/>
                </a:solidFill>
              </a:defRPr>
            </a:lvl1pPr>
            <a:lvl2pPr marL="3036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73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1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46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183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20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25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29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149290" y="1007006"/>
            <a:ext cx="1417955" cy="498568"/>
          </a:xfrm>
        </p:spPr>
        <p:txBody>
          <a:bodyPr anchor="b"/>
          <a:lstStyle>
            <a:lvl1pPr algn="l">
              <a:defRPr sz="1600"/>
            </a:lvl1pPr>
          </a:lstStyle>
          <a:p>
            <a:fld id="{5BCAD085-E8A6-8845-BD4E-CB4CCA059FC4}" type="datetimeFigureOut">
              <a:rPr lang="en-US" smtClean="0"/>
              <a:pPr/>
              <a:t>3/31/2023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3090903" y="4041944"/>
            <a:ext cx="2329498" cy="542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734" tIns="30367" rIns="60734" bIns="30367"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24631" y="3797422"/>
            <a:ext cx="1881829" cy="242402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089712" y="3797422"/>
            <a:ext cx="427770" cy="242402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3090903" y="4041944"/>
            <a:ext cx="2329498" cy="542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734" tIns="30367" rIns="60734" bIns="30367"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05789" y="683903"/>
            <a:ext cx="986543" cy="31736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00003" y="683903"/>
            <a:ext cx="3604503" cy="31736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474" y="1925829"/>
            <a:ext cx="4411151" cy="904266"/>
          </a:xfrm>
        </p:spPr>
        <p:txBody>
          <a:bodyPr anchor="b"/>
          <a:lstStyle>
            <a:lvl1pPr algn="l">
              <a:defRPr sz="27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6475" y="2832947"/>
            <a:ext cx="4411150" cy="1009385"/>
          </a:xfrm>
        </p:spPr>
        <p:txBody>
          <a:bodyPr anchor="t"/>
          <a:lstStyle>
            <a:lvl1pPr marL="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1pPr>
            <a:lvl2pPr marL="30367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734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3pPr>
            <a:lvl4pPr marL="911017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214689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51836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822033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2125706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429378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3/31/2023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92772" y="1535862"/>
            <a:ext cx="2272779" cy="231896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3087091" y="1535861"/>
            <a:ext cx="2272779" cy="231896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8465" y="1537573"/>
            <a:ext cx="2031730" cy="424731"/>
          </a:xfrm>
        </p:spPr>
        <p:txBody>
          <a:bodyPr anchor="b"/>
          <a:lstStyle>
            <a:lvl1pPr marL="0" indent="0">
              <a:buNone/>
              <a:defRPr sz="1600" b="1">
                <a:solidFill>
                  <a:schemeClr val="accent1"/>
                </a:solidFill>
              </a:defRPr>
            </a:lvl1pPr>
            <a:lvl2pPr marL="303672" indent="0">
              <a:buNone/>
              <a:defRPr sz="1300" b="1"/>
            </a:lvl2pPr>
            <a:lvl3pPr marL="607344" indent="0">
              <a:buNone/>
              <a:defRPr sz="1200" b="1"/>
            </a:lvl3pPr>
            <a:lvl4pPr marL="911017" indent="0">
              <a:buNone/>
              <a:defRPr sz="1100" b="1"/>
            </a:lvl4pPr>
            <a:lvl5pPr marL="1214689" indent="0">
              <a:buNone/>
              <a:defRPr sz="1100" b="1"/>
            </a:lvl5pPr>
            <a:lvl6pPr marL="1518361" indent="0">
              <a:buNone/>
              <a:defRPr sz="1100" b="1"/>
            </a:lvl6pPr>
            <a:lvl7pPr marL="1822033" indent="0">
              <a:buNone/>
              <a:defRPr sz="1100" b="1"/>
            </a:lvl7pPr>
            <a:lvl8pPr marL="2125706" indent="0">
              <a:buNone/>
              <a:defRPr sz="1100" b="1"/>
            </a:lvl8pPr>
            <a:lvl9pPr marL="2429378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311" y="1974867"/>
            <a:ext cx="2272779" cy="1882654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0783" y="1537573"/>
            <a:ext cx="2030779" cy="424731"/>
          </a:xfrm>
        </p:spPr>
        <p:txBody>
          <a:bodyPr anchor="b"/>
          <a:lstStyle>
            <a:lvl1pPr marL="0" indent="0">
              <a:buNone/>
              <a:defRPr sz="1600" b="1">
                <a:solidFill>
                  <a:schemeClr val="accent1"/>
                </a:solidFill>
              </a:defRPr>
            </a:lvl1pPr>
            <a:lvl2pPr marL="303672" indent="0">
              <a:buNone/>
              <a:defRPr sz="1300" b="1"/>
            </a:lvl2pPr>
            <a:lvl3pPr marL="607344" indent="0">
              <a:buNone/>
              <a:defRPr sz="1200" b="1"/>
            </a:lvl3pPr>
            <a:lvl4pPr marL="911017" indent="0">
              <a:buNone/>
              <a:defRPr sz="1100" b="1"/>
            </a:lvl4pPr>
            <a:lvl5pPr marL="1214689" indent="0">
              <a:buNone/>
              <a:defRPr sz="1100" b="1"/>
            </a:lvl5pPr>
            <a:lvl6pPr marL="1518361" indent="0">
              <a:buNone/>
              <a:defRPr sz="1100" b="1"/>
            </a:lvl6pPr>
            <a:lvl7pPr marL="1822033" indent="0">
              <a:buNone/>
              <a:defRPr sz="1100" b="1"/>
            </a:lvl7pPr>
            <a:lvl8pPr marL="2125706" indent="0">
              <a:buNone/>
              <a:defRPr sz="1100" b="1"/>
            </a:lvl8pPr>
            <a:lvl9pPr marL="2429378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87091" y="1974867"/>
            <a:ext cx="2272779" cy="1882654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3/31/2023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3/31/2023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3/31/2023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254139" y="0"/>
            <a:ext cx="6600862" cy="455295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3031326" y="-14281"/>
            <a:ext cx="2445079" cy="4163805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734" tIns="30367" rIns="60734" bIns="30367"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3089711" y="-14280"/>
            <a:ext cx="2329498" cy="41422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734" tIns="30367" rIns="60734" bIns="30367"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3/31/2023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601828" y="399584"/>
            <a:ext cx="2367417" cy="374994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734" tIns="30367" rIns="60734" bIns="30367"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1542" y="568639"/>
            <a:ext cx="2053855" cy="3419515"/>
          </a:xfrm>
        </p:spPr>
        <p:txBody>
          <a:bodyPr/>
          <a:lstStyle>
            <a:lvl1pPr>
              <a:defRPr sz="1600"/>
            </a:lvl1pPr>
            <a:lvl2pPr>
              <a:defRPr sz="1500"/>
            </a:lvl2pPr>
            <a:lvl3pPr>
              <a:defRPr sz="1300"/>
            </a:lvl3pPr>
            <a:lvl4pPr>
              <a:defRPr sz="1200"/>
            </a:lvl4pPr>
            <a:lvl5pPr>
              <a:defRPr sz="11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3090903" y="4041944"/>
            <a:ext cx="2329498" cy="542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734" tIns="30367" rIns="60734" bIns="30367"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84629" y="3800655"/>
            <a:ext cx="2321831" cy="242402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0014" y="1764241"/>
            <a:ext cx="2196163" cy="971371"/>
          </a:xfrm>
        </p:spPr>
        <p:txBody>
          <a:bodyPr anchor="b">
            <a:normAutofit/>
          </a:bodyPr>
          <a:lstStyle>
            <a:lvl1pPr algn="l">
              <a:defRPr sz="19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47860" y="2746504"/>
            <a:ext cx="2192317" cy="1007720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rgbClr val="424242"/>
                </a:solidFill>
              </a:defRPr>
            </a:lvl1pPr>
            <a:lvl2pPr marL="303672" indent="0">
              <a:buNone/>
              <a:defRPr sz="800"/>
            </a:lvl2pPr>
            <a:lvl3pPr marL="607344" indent="0">
              <a:buNone/>
              <a:defRPr sz="700"/>
            </a:lvl3pPr>
            <a:lvl4pPr marL="911017" indent="0">
              <a:buNone/>
              <a:defRPr sz="600"/>
            </a:lvl4pPr>
            <a:lvl5pPr marL="1214689" indent="0">
              <a:buNone/>
              <a:defRPr sz="600"/>
            </a:lvl5pPr>
            <a:lvl6pPr marL="1518361" indent="0">
              <a:buNone/>
              <a:defRPr sz="600"/>
            </a:lvl6pPr>
            <a:lvl7pPr marL="1822033" indent="0">
              <a:buNone/>
              <a:defRPr sz="600"/>
            </a:lvl7pPr>
            <a:lvl8pPr marL="2125706" indent="0">
              <a:buNone/>
              <a:defRPr sz="600"/>
            </a:lvl8pPr>
            <a:lvl9pPr marL="2429378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254139" y="0"/>
            <a:ext cx="6600862" cy="455295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3031326" y="-14281"/>
            <a:ext cx="2445079" cy="4163805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734" tIns="30367" rIns="60734" bIns="30367"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3089711" y="-14280"/>
            <a:ext cx="2329498" cy="41422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734" tIns="30367" rIns="60734" bIns="30367"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601828" y="399584"/>
            <a:ext cx="2367417" cy="3749940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734" tIns="30367" rIns="60734" bIns="30367"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3090903" y="4041944"/>
            <a:ext cx="2329498" cy="542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734" tIns="30367" rIns="60734" bIns="30367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6419" y="1766545"/>
            <a:ext cx="2193779" cy="971296"/>
          </a:xfrm>
        </p:spPr>
        <p:txBody>
          <a:bodyPr anchor="b">
            <a:normAutofit/>
          </a:bodyPr>
          <a:lstStyle>
            <a:lvl1pPr algn="l">
              <a:defRPr sz="19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68045" y="460603"/>
            <a:ext cx="2232749" cy="3630219"/>
          </a:xfrm>
        </p:spPr>
        <p:txBody>
          <a:bodyPr/>
          <a:lstStyle>
            <a:lvl1pPr marL="0" indent="0">
              <a:buNone/>
              <a:defRPr sz="2100">
                <a:solidFill>
                  <a:schemeClr val="accent1"/>
                </a:solidFill>
              </a:defRPr>
            </a:lvl1pPr>
            <a:lvl2pPr marL="303672" indent="0">
              <a:buNone/>
              <a:defRPr sz="1900"/>
            </a:lvl2pPr>
            <a:lvl3pPr marL="607344" indent="0">
              <a:buNone/>
              <a:defRPr sz="1600"/>
            </a:lvl3pPr>
            <a:lvl4pPr marL="911017" indent="0">
              <a:buNone/>
              <a:defRPr sz="1300"/>
            </a:lvl4pPr>
            <a:lvl5pPr marL="1214689" indent="0">
              <a:buNone/>
              <a:defRPr sz="1300"/>
            </a:lvl5pPr>
            <a:lvl6pPr marL="1518361" indent="0">
              <a:buNone/>
              <a:defRPr sz="1300"/>
            </a:lvl6pPr>
            <a:lvl7pPr marL="1822033" indent="0">
              <a:buNone/>
              <a:defRPr sz="1300"/>
            </a:lvl7pPr>
            <a:lvl8pPr marL="2125706" indent="0">
              <a:buNone/>
              <a:defRPr sz="1300"/>
            </a:lvl8pPr>
            <a:lvl9pPr marL="2429378" indent="0">
              <a:buNone/>
              <a:defRPr sz="13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46556" y="2743911"/>
            <a:ext cx="2193506" cy="1008820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rgbClr val="424242"/>
                </a:solidFill>
              </a:defRPr>
            </a:lvl1pPr>
            <a:lvl2pPr marL="303672" indent="0">
              <a:buNone/>
              <a:defRPr sz="800"/>
            </a:lvl2pPr>
            <a:lvl3pPr marL="607344" indent="0">
              <a:buNone/>
              <a:defRPr sz="700"/>
            </a:lvl3pPr>
            <a:lvl4pPr marL="911017" indent="0">
              <a:buNone/>
              <a:defRPr sz="600"/>
            </a:lvl4pPr>
            <a:lvl5pPr marL="1214689" indent="0">
              <a:buNone/>
              <a:defRPr sz="600"/>
            </a:lvl5pPr>
            <a:lvl6pPr marL="1518361" indent="0">
              <a:buNone/>
              <a:defRPr sz="600"/>
            </a:lvl6pPr>
            <a:lvl7pPr marL="1822033" indent="0">
              <a:buNone/>
              <a:defRPr sz="600"/>
            </a:lvl7pPr>
            <a:lvl8pPr marL="2125706" indent="0">
              <a:buNone/>
              <a:defRPr sz="600"/>
            </a:lvl8pPr>
            <a:lvl9pPr marL="2429378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3/31/2023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84629" y="3800655"/>
            <a:ext cx="2321831" cy="242402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202565" y="0"/>
            <a:ext cx="6600862" cy="455295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303848" y="221399"/>
            <a:ext cx="5469255" cy="4106582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734" tIns="30367" rIns="60734" bIns="30367"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3031326" y="-14281"/>
            <a:ext cx="2445079" cy="46422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734" tIns="30367" rIns="60734" bIns="30367"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3089711" y="-14280"/>
            <a:ext cx="2329498" cy="41422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734" tIns="30367" rIns="60734" bIns="30367"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3486" y="682255"/>
            <a:ext cx="4668528" cy="758825"/>
          </a:xfrm>
          <a:prstGeom prst="rect">
            <a:avLst/>
          </a:prstGeom>
        </p:spPr>
        <p:txBody>
          <a:bodyPr vert="horz" lIns="60734" tIns="30367" rIns="60734" bIns="30367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488" y="1542647"/>
            <a:ext cx="4504092" cy="2329571"/>
          </a:xfrm>
          <a:prstGeom prst="rect">
            <a:avLst/>
          </a:prstGeom>
        </p:spPr>
        <p:txBody>
          <a:bodyPr vert="horz" lIns="60734" tIns="30367" rIns="60734" bIns="3036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85764" y="149038"/>
            <a:ext cx="1417955" cy="242402"/>
          </a:xfrm>
          <a:prstGeom prst="rect">
            <a:avLst/>
          </a:prstGeom>
        </p:spPr>
        <p:txBody>
          <a:bodyPr vert="horz" lIns="60734" tIns="30367" rIns="60734" bIns="30367" rtlCol="0" anchor="ctr"/>
          <a:lstStyle>
            <a:lvl1pPr algn="r">
              <a:defRPr sz="800">
                <a:solidFill>
                  <a:srgbClr val="FEFEFE"/>
                </a:solidFill>
              </a:defRPr>
            </a:lvl1pPr>
          </a:lstStyle>
          <a:p>
            <a:fld id="{5BCAD085-E8A6-8845-BD4E-CB4CCA059FC4}" type="datetimeFigureOut">
              <a:rPr lang="en-US" smtClean="0"/>
              <a:pPr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84629" y="3885185"/>
            <a:ext cx="2327472" cy="242402"/>
          </a:xfrm>
          <a:prstGeom prst="rect">
            <a:avLst/>
          </a:prstGeom>
        </p:spPr>
        <p:txBody>
          <a:bodyPr vert="horz" lIns="60734" tIns="30367" rIns="60734" bIns="30367" rtlCol="0" anchor="ctr"/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89712" y="149038"/>
            <a:ext cx="885329" cy="242402"/>
          </a:xfrm>
          <a:prstGeom prst="rect">
            <a:avLst/>
          </a:prstGeom>
        </p:spPr>
        <p:txBody>
          <a:bodyPr vert="horz" lIns="60734" tIns="30367" rIns="60734" bIns="30367" rtlCol="0" anchor="ctr"/>
          <a:lstStyle>
            <a:lvl1pPr algn="l">
              <a:defRPr sz="800">
                <a:solidFill>
                  <a:srgbClr val="FEFEFE"/>
                </a:solidFill>
              </a:defRPr>
            </a:lvl1pPr>
          </a:lstStyle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07344" rtl="0" eaLnBrk="1" latinLnBrk="0" hangingPunct="1">
        <a:spcBef>
          <a:spcPct val="0"/>
        </a:spcBef>
        <a:buNone/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7754" indent="-182203" algn="l" defTabSz="607344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>
          <a:solidFill>
            <a:schemeClr val="tx2"/>
          </a:solidFill>
          <a:latin typeface="+mn-lt"/>
          <a:ea typeface="+mn-ea"/>
          <a:cs typeface="+mn-cs"/>
        </a:defRPr>
      </a:lvl1pPr>
      <a:lvl2pPr marL="425141" indent="-182203" algn="l" defTabSz="607344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500" kern="1200">
          <a:solidFill>
            <a:schemeClr val="tx2"/>
          </a:solidFill>
          <a:latin typeface="+mn-lt"/>
          <a:ea typeface="+mn-ea"/>
          <a:cs typeface="+mn-cs"/>
        </a:defRPr>
      </a:lvl2pPr>
      <a:lvl3pPr marL="607344" indent="-151836" algn="l" defTabSz="607344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300" kern="1200">
          <a:solidFill>
            <a:schemeClr val="tx2"/>
          </a:solidFill>
          <a:latin typeface="+mn-lt"/>
          <a:ea typeface="+mn-ea"/>
          <a:cs typeface="+mn-cs"/>
        </a:defRPr>
      </a:lvl3pPr>
      <a:lvl4pPr marL="747034" indent="-151836" algn="l" defTabSz="607344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880649" indent="-151836" algn="l" defTabSz="607344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1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008192" indent="-151836" algn="l" defTabSz="607344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900" kern="1200">
          <a:solidFill>
            <a:schemeClr val="tx2"/>
          </a:solidFill>
          <a:latin typeface="+mn-lt"/>
          <a:ea typeface="+mn-ea"/>
          <a:cs typeface="+mn-cs"/>
        </a:defRPr>
      </a:lvl6pPr>
      <a:lvl7pPr marL="1141808" indent="-151836" algn="l" defTabSz="607344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900" kern="1200">
          <a:solidFill>
            <a:schemeClr val="tx2"/>
          </a:solidFill>
          <a:latin typeface="+mn-lt"/>
          <a:ea typeface="+mn-ea"/>
          <a:cs typeface="+mn-cs"/>
        </a:defRPr>
      </a:lvl7pPr>
      <a:lvl8pPr marL="1275423" indent="-151836" algn="l" defTabSz="607344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900" kern="1200">
          <a:solidFill>
            <a:schemeClr val="tx2"/>
          </a:solidFill>
          <a:latin typeface="+mn-lt"/>
          <a:ea typeface="+mn-ea"/>
          <a:cs typeface="+mn-cs"/>
        </a:defRPr>
      </a:lvl8pPr>
      <a:lvl9pPr marL="1409039" indent="-151836" algn="l" defTabSz="607344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9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734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3672" algn="l" defTabSz="60734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7344" algn="l" defTabSz="60734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1017" algn="l" defTabSz="60734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4689" algn="l" defTabSz="60734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18361" algn="l" defTabSz="60734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2033" algn="l" defTabSz="60734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25706" algn="l" defTabSz="60734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29378" algn="l" defTabSz="60734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04961" y="1518478"/>
            <a:ext cx="473796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Business </a:t>
            </a:r>
          </a:p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Communication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5</TotalTime>
  <Words>2</Words>
  <Application>Microsoft Office PowerPoint</Application>
  <PresentationFormat>Custom</PresentationFormat>
  <Paragraphs>2</Paragraphs>
  <Slides>53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4" baseType="lpstr">
      <vt:lpstr>Austin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</vt:vector>
  </TitlesOfParts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dc:description>generated using python-pptx</dc:description>
  <cp:lastModifiedBy>Nw</cp:lastModifiedBy>
  <cp:revision>4</cp:revision>
  <dcterms:created xsi:type="dcterms:W3CDTF">2013-01-27T09:14:16Z</dcterms:created>
  <dcterms:modified xsi:type="dcterms:W3CDTF">2023-03-31T15:43:31Z</dcterms:modified>
</cp:coreProperties>
</file>