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1" r:id="rId20"/>
    <p:sldId id="284" r:id="rId21"/>
    <p:sldId id="285" r:id="rId22"/>
    <p:sldId id="286" r:id="rId23"/>
    <p:sldId id="287" r:id="rId24"/>
    <p:sldId id="289" r:id="rId25"/>
    <p:sldId id="290" r:id="rId26"/>
    <p:sldId id="291" r:id="rId27"/>
  </p:sldIdLst>
  <p:sldSz cx="6076950" cy="4552950"/>
  <p:notesSz cx="6858000" cy="9144000"/>
  <p:defaultTextStyle>
    <a:defPPr>
      <a:defRPr lang="en-US"/>
    </a:defPPr>
    <a:lvl1pPr marL="0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2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9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7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5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2" algn="l" defTabSz="457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2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757945"/>
            <a:ext cx="2373809" cy="27950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2" y="-614"/>
            <a:ext cx="6078532" cy="45535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43039" y="1148796"/>
            <a:ext cx="3753981" cy="799525"/>
          </a:xfrm>
        </p:spPr>
        <p:txBody>
          <a:bodyPr bIns="6073" anchor="b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805659" y="1640420"/>
            <a:ext cx="4327189" cy="218591"/>
          </a:xfrm>
        </p:spPr>
        <p:txBody>
          <a:bodyPr tIns="6073">
            <a:normAutofit/>
          </a:bodyPr>
          <a:lstStyle>
            <a:lvl1pPr marL="0" indent="0" algn="l">
              <a:buNone/>
              <a:defRPr kumimoji="0" lang="en-US" sz="900" b="0" i="0" u="none" strike="noStrike" kern="1200" cap="all" spc="26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0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7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182330"/>
            <a:ext cx="1367314" cy="3105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847" y="182330"/>
            <a:ext cx="4000659" cy="3105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582" y="-614"/>
            <a:ext cx="6078532" cy="45535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1757945"/>
            <a:ext cx="2373809" cy="279500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44559" y="1146362"/>
            <a:ext cx="3755555" cy="801652"/>
          </a:xfrm>
        </p:spPr>
        <p:txBody>
          <a:bodyPr bIns="6073" anchor="b"/>
          <a:lstStyle>
            <a:lvl1pPr algn="l">
              <a:defRPr kumimoji="0" lang="en-US" sz="2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73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808235" y="1638679"/>
            <a:ext cx="4326788" cy="21854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900" b="0" i="0" u="none" strike="noStrike" kern="1200" cap="all" spc="26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03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73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10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46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183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20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257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293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7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925" y="728472"/>
            <a:ext cx="2126933" cy="246466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3552" y="728472"/>
            <a:ext cx="2126933" cy="246466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925" y="728472"/>
            <a:ext cx="2126933" cy="3642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900" b="0" kern="1200" cap="all" spc="26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03672" indent="0">
              <a:buNone/>
              <a:defRPr sz="1300" b="1"/>
            </a:lvl2pPr>
            <a:lvl3pPr marL="607344" indent="0">
              <a:buNone/>
              <a:defRPr sz="1200" b="1"/>
            </a:lvl3pPr>
            <a:lvl4pPr marL="911017" indent="0">
              <a:buNone/>
              <a:defRPr sz="1100" b="1"/>
            </a:lvl4pPr>
            <a:lvl5pPr marL="1214689" indent="0">
              <a:buNone/>
              <a:defRPr sz="1100" b="1"/>
            </a:lvl5pPr>
            <a:lvl6pPr marL="1518361" indent="0">
              <a:buNone/>
              <a:defRPr sz="1100" b="1"/>
            </a:lvl6pPr>
            <a:lvl7pPr marL="1822033" indent="0">
              <a:buNone/>
              <a:defRPr sz="1100" b="1"/>
            </a:lvl7pPr>
            <a:lvl8pPr marL="2125706" indent="0">
              <a:buNone/>
              <a:defRPr sz="1100" b="1"/>
            </a:lvl8pPr>
            <a:lvl9pPr marL="2429378" indent="0">
              <a:buNone/>
              <a:defRPr sz="1100" b="1"/>
            </a:lvl9pPr>
          </a:lstStyle>
          <a:p>
            <a:pPr marL="0" lvl="0" indent="0" algn="l" defTabSz="6073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393" y="1129838"/>
            <a:ext cx="2126933" cy="206400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3552" y="728472"/>
            <a:ext cx="2126933" cy="3642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900" b="0" kern="1200" cap="all" spc="26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03672" indent="0">
              <a:buNone/>
              <a:defRPr sz="1300" b="1"/>
            </a:lvl2pPr>
            <a:lvl3pPr marL="607344" indent="0">
              <a:buNone/>
              <a:defRPr sz="1200" b="1"/>
            </a:lvl3pPr>
            <a:lvl4pPr marL="911017" indent="0">
              <a:buNone/>
              <a:defRPr sz="1100" b="1"/>
            </a:lvl4pPr>
            <a:lvl5pPr marL="1214689" indent="0">
              <a:buNone/>
              <a:defRPr sz="1100" b="1"/>
            </a:lvl5pPr>
            <a:lvl6pPr marL="1518361" indent="0">
              <a:buNone/>
              <a:defRPr sz="1100" b="1"/>
            </a:lvl6pPr>
            <a:lvl7pPr marL="1822033" indent="0">
              <a:buNone/>
              <a:defRPr sz="1100" b="1"/>
            </a:lvl7pPr>
            <a:lvl8pPr marL="2125706" indent="0">
              <a:buNone/>
              <a:defRPr sz="1100" b="1"/>
            </a:lvl8pPr>
            <a:lvl9pPr marL="2429378" indent="0">
              <a:buNone/>
              <a:defRPr sz="1100" b="1"/>
            </a:lvl9pPr>
          </a:lstStyle>
          <a:p>
            <a:pPr marL="0" lvl="0" indent="0" algn="l" defTabSz="6073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23552" y="1129838"/>
            <a:ext cx="2126933" cy="206400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757945"/>
            <a:ext cx="2373809" cy="27950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90404" y="-290403"/>
            <a:ext cx="4552950" cy="513375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marL="0" algn="ctr" defTabSz="607344" rtl="0" eaLnBrk="1" latinLnBrk="0" hangingPunct="1"/>
            <a:endParaRPr lang="en-US" sz="1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21651" y="1046358"/>
            <a:ext cx="3463862" cy="723258"/>
          </a:xfrm>
        </p:spPr>
        <p:txBody>
          <a:bodyPr bIns="0" anchor="b"/>
          <a:lstStyle>
            <a:lvl1pPr algn="l">
              <a:defRPr kumimoji="0" lang="en-US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73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474" y="1738667"/>
            <a:ext cx="2530586" cy="220722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62599" y="1495997"/>
            <a:ext cx="3851101" cy="413811"/>
          </a:xfrm>
        </p:spPr>
        <p:txBody>
          <a:bodyPr>
            <a:normAutofit/>
          </a:bodyPr>
          <a:lstStyle>
            <a:lvl1pPr marL="0" indent="0">
              <a:buNone/>
              <a:defRPr lang="en-US" sz="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03672" indent="0">
              <a:buNone/>
              <a:defRPr sz="800"/>
            </a:lvl2pPr>
            <a:lvl3pPr marL="607344" indent="0">
              <a:buNone/>
              <a:defRPr sz="700"/>
            </a:lvl3pPr>
            <a:lvl4pPr marL="911017" indent="0">
              <a:buNone/>
              <a:defRPr sz="600"/>
            </a:lvl4pPr>
            <a:lvl5pPr marL="1214689" indent="0">
              <a:buNone/>
              <a:defRPr sz="600"/>
            </a:lvl5pPr>
            <a:lvl6pPr marL="1518361" indent="0">
              <a:buNone/>
              <a:defRPr sz="600"/>
            </a:lvl6pPr>
            <a:lvl7pPr marL="1822033" indent="0">
              <a:buNone/>
              <a:defRPr sz="600"/>
            </a:lvl7pPr>
            <a:lvl8pPr marL="2125706" indent="0">
              <a:buNone/>
              <a:defRPr sz="600"/>
            </a:lvl8pPr>
            <a:lvl9pPr marL="2429378" indent="0">
              <a:buNone/>
              <a:defRPr sz="600"/>
            </a:lvl9pPr>
          </a:lstStyle>
          <a:p>
            <a:pPr marL="0" marR="0" lvl="0" indent="0" algn="l" defTabSz="607344" rtl="0" eaLnBrk="1" fontAlgn="auto" latinLnBrk="0" hangingPunct="1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348323" y="0"/>
            <a:ext cx="4728627" cy="45529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21469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757945"/>
            <a:ext cx="2373809" cy="27950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3351477"/>
            <a:ext cx="2373809" cy="120147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446066" y="1140230"/>
            <a:ext cx="3646170" cy="575886"/>
          </a:xfrm>
        </p:spPr>
        <p:txBody>
          <a:bodyPr anchor="b"/>
          <a:lstStyle>
            <a:lvl1pPr algn="l">
              <a:defRPr sz="19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759938" y="1447629"/>
            <a:ext cx="4051662" cy="491719"/>
          </a:xfr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303672" indent="0">
              <a:buNone/>
              <a:defRPr sz="800"/>
            </a:lvl2pPr>
            <a:lvl3pPr marL="607344" indent="0">
              <a:buNone/>
              <a:defRPr sz="700"/>
            </a:lvl3pPr>
            <a:lvl4pPr marL="911017" indent="0">
              <a:buNone/>
              <a:defRPr sz="600"/>
            </a:lvl4pPr>
            <a:lvl5pPr marL="1214689" indent="0">
              <a:buNone/>
              <a:defRPr sz="600"/>
            </a:lvl5pPr>
            <a:lvl6pPr marL="1518361" indent="0">
              <a:buNone/>
              <a:defRPr sz="600"/>
            </a:lvl6pPr>
            <a:lvl7pPr marL="1822033" indent="0">
              <a:buNone/>
              <a:defRPr sz="600"/>
            </a:lvl7pPr>
            <a:lvl8pPr marL="2125706" indent="0">
              <a:buNone/>
              <a:defRPr sz="600"/>
            </a:lvl8pPr>
            <a:lvl9pPr marL="242937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583" y="3353059"/>
            <a:ext cx="2375392" cy="119989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2" y="3353497"/>
            <a:ext cx="6078532" cy="119945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26" y="242824"/>
            <a:ext cx="4998291" cy="364236"/>
          </a:xfrm>
          <a:prstGeom prst="rect">
            <a:avLst/>
          </a:prstGeom>
        </p:spPr>
        <p:txBody>
          <a:bodyPr vert="horz" lIns="60734" tIns="30367" rIns="60734" bIns="3036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926" y="730695"/>
            <a:ext cx="4998291" cy="2376622"/>
          </a:xfrm>
          <a:prstGeom prst="rect">
            <a:avLst/>
          </a:prstGeom>
        </p:spPr>
        <p:txBody>
          <a:bodyPr vert="horz" lIns="60734" tIns="30367" rIns="60734" bIns="30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33693" y="3897325"/>
            <a:ext cx="1446314" cy="133553"/>
          </a:xfrm>
          <a:prstGeom prst="rect">
            <a:avLst/>
          </a:prstGeom>
        </p:spPr>
        <p:txBody>
          <a:bodyPr vert="horz" lIns="60734" tIns="30367" rIns="60734" bIns="30367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7681" y="4172623"/>
            <a:ext cx="3139758" cy="182118"/>
          </a:xfrm>
          <a:prstGeom prst="rect">
            <a:avLst/>
          </a:prstGeom>
        </p:spPr>
        <p:txBody>
          <a:bodyPr vert="horz" lIns="60734" tIns="30367" rIns="60734" bIns="30367" rtlCol="0" anchor="ctr"/>
          <a:lstStyle>
            <a:lvl1pPr algn="r">
              <a:defRPr sz="700" cap="all" spc="133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190" y="4096740"/>
            <a:ext cx="334232" cy="333883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6073" tIns="6073" rIns="6073" bIns="6073" rtlCol="0" anchor="ctr"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7344" rtl="0" eaLnBrk="1" latinLnBrk="0" hangingPunct="1">
        <a:spcBef>
          <a:spcPct val="0"/>
        </a:spcBef>
        <a:buNone/>
        <a:defRPr sz="1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54" indent="-227754" algn="l" defTabSz="607344" rtl="0" eaLnBrk="1" latinLnBrk="0" hangingPunct="1">
        <a:spcBef>
          <a:spcPts val="531"/>
        </a:spcBef>
        <a:buFont typeface="Arial" pitchFamily="34" charset="0"/>
        <a:buNone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5395" indent="-115395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267232" indent="-109322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419068" indent="-109322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70904" indent="-115395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28813" indent="-115395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8870" indent="-109322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50706" indent="-109322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0395" indent="-109322" algn="l" defTabSz="607344" rtl="0" eaLnBrk="1" latinLnBrk="0" hangingPunct="1">
        <a:spcBef>
          <a:spcPts val="199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672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344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017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689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8361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033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5706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9378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4944"/>
            <a:ext cx="6000751" cy="2585307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Banking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And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Finance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</TotalTime>
  <Words>6</Words>
  <Application>Microsoft Office PowerPoint</Application>
  <PresentationFormat>Custom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dc:description>generated using python-pptx</dc:description>
  <cp:lastModifiedBy>Nw</cp:lastModifiedBy>
  <cp:revision>4</cp:revision>
  <dcterms:created xsi:type="dcterms:W3CDTF">2013-01-27T09:14:16Z</dcterms:created>
  <dcterms:modified xsi:type="dcterms:W3CDTF">2023-03-31T15:42:08Z</dcterms:modified>
</cp:coreProperties>
</file>