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63" r:id="rId3"/>
    <p:sldId id="258" r:id="rId4"/>
    <p:sldId id="259" r:id="rId5"/>
    <p:sldId id="260" r:id="rId6"/>
    <p:sldId id="261" r:id="rId7"/>
  </p:sldIdLst>
  <p:sldSz cx="6076950" cy="3419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>
        <p:scale>
          <a:sx n="149" d="100"/>
          <a:sy n="149" d="100"/>
        </p:scale>
        <p:origin x="-55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16541" y="0"/>
            <a:ext cx="5013484" cy="15197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6412" y="1595755"/>
            <a:ext cx="5013484" cy="759883"/>
          </a:xfrm>
        </p:spPr>
        <p:txBody>
          <a:bodyPr>
            <a:noAutofit/>
          </a:bodyPr>
          <a:lstStyle>
            <a:lvl1pPr>
              <a:defRPr sz="4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412" y="2355638"/>
            <a:ext cx="4557713" cy="493924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700">
                <a:solidFill>
                  <a:schemeClr val="tx2"/>
                </a:solidFill>
              </a:defRPr>
            </a:lvl1pPr>
            <a:lvl2pPr marL="271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42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13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85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56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27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7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6541" y="3077527"/>
            <a:ext cx="5013484" cy="136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695" y="341947"/>
            <a:ext cx="4810919" cy="1937703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6413" y="341948"/>
            <a:ext cx="1215390" cy="26975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21802" y="341948"/>
            <a:ext cx="3798094" cy="2431627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16541" y="0"/>
            <a:ext cx="5013484" cy="15197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412" y="1633749"/>
            <a:ext cx="5013484" cy="835872"/>
          </a:xfrm>
        </p:spPr>
        <p:txBody>
          <a:bodyPr anchor="b" anchorCtr="0"/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412" y="2469621"/>
            <a:ext cx="4557713" cy="45593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27130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4260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81390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8521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5651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62781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9911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1704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6541" y="3077527"/>
            <a:ext cx="5013484" cy="136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6413" y="303954"/>
            <a:ext cx="2430780" cy="1878432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9116" y="303954"/>
            <a:ext cx="2430780" cy="1878432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387" y="303954"/>
            <a:ext cx="2430780" cy="318992"/>
          </a:xfrm>
        </p:spPr>
        <p:txBody>
          <a:bodyPr anchor="b">
            <a:noAutofit/>
          </a:bodyPr>
          <a:lstStyle>
            <a:lvl1pPr marL="0" indent="0">
              <a:buNone/>
              <a:defRPr sz="1700" b="0">
                <a:latin typeface="+mj-lt"/>
              </a:defRPr>
            </a:lvl1pPr>
            <a:lvl2pPr marL="271302" indent="0">
              <a:buNone/>
              <a:defRPr sz="1200" b="1"/>
            </a:lvl2pPr>
            <a:lvl3pPr marL="542605" indent="0">
              <a:buNone/>
              <a:defRPr sz="1100" b="1"/>
            </a:lvl3pPr>
            <a:lvl4pPr marL="813907" indent="0">
              <a:buNone/>
              <a:defRPr sz="900" b="1"/>
            </a:lvl4pPr>
            <a:lvl5pPr marL="1085210" indent="0">
              <a:buNone/>
              <a:defRPr sz="900" b="1"/>
            </a:lvl5pPr>
            <a:lvl6pPr marL="1356512" indent="0">
              <a:buNone/>
              <a:defRPr sz="900" b="1"/>
            </a:lvl6pPr>
            <a:lvl7pPr marL="1627815" indent="0">
              <a:buNone/>
              <a:defRPr sz="900" b="1"/>
            </a:lvl7pPr>
            <a:lvl8pPr marL="1899117" indent="0">
              <a:buNone/>
              <a:defRPr sz="900" b="1"/>
            </a:lvl8pPr>
            <a:lvl9pPr marL="217042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87" y="662786"/>
            <a:ext cx="2430780" cy="1519767"/>
          </a:xfrm>
        </p:spPr>
        <p:txBody>
          <a:bodyPr anchor="t" anchorCtr="0"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87091" y="303954"/>
            <a:ext cx="2430780" cy="318992"/>
          </a:xfrm>
        </p:spPr>
        <p:txBody>
          <a:bodyPr anchor="b">
            <a:noAutofit/>
          </a:bodyPr>
          <a:lstStyle>
            <a:lvl1pPr marL="0" indent="0">
              <a:buNone/>
              <a:defRPr sz="1700" b="0">
                <a:latin typeface="+mj-lt"/>
              </a:defRPr>
            </a:lvl1pPr>
            <a:lvl2pPr marL="271302" indent="0">
              <a:buNone/>
              <a:defRPr sz="1200" b="1"/>
            </a:lvl2pPr>
            <a:lvl3pPr marL="542605" indent="0">
              <a:buNone/>
              <a:defRPr sz="1100" b="1"/>
            </a:lvl3pPr>
            <a:lvl4pPr marL="813907" indent="0">
              <a:buNone/>
              <a:defRPr sz="900" b="1"/>
            </a:lvl4pPr>
            <a:lvl5pPr marL="1085210" indent="0">
              <a:buNone/>
              <a:defRPr sz="900" b="1"/>
            </a:lvl5pPr>
            <a:lvl6pPr marL="1356512" indent="0">
              <a:buNone/>
              <a:defRPr sz="900" b="1"/>
            </a:lvl6pPr>
            <a:lvl7pPr marL="1627815" indent="0">
              <a:buNone/>
              <a:defRPr sz="900" b="1"/>
            </a:lvl7pPr>
            <a:lvl8pPr marL="1899117" indent="0">
              <a:buNone/>
              <a:defRPr sz="900" b="1"/>
            </a:lvl8pPr>
            <a:lvl9pPr marL="217042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87091" y="662786"/>
            <a:ext cx="2430780" cy="1519767"/>
          </a:xfrm>
        </p:spPr>
        <p:txBody>
          <a:bodyPr anchor="t" anchorCtr="0"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4387" y="622946"/>
            <a:ext cx="2430780" cy="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87091" y="622946"/>
            <a:ext cx="2430780" cy="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412" y="2279650"/>
            <a:ext cx="4509097" cy="797878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6179" y="227965"/>
            <a:ext cx="3053717" cy="2051685"/>
          </a:xfrm>
        </p:spPr>
        <p:txBody>
          <a:bodyPr/>
          <a:lstStyle>
            <a:lvl1pPr>
              <a:defRPr sz="14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413" y="227965"/>
            <a:ext cx="1776868" cy="205168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/>
                </a:solidFill>
              </a:defRPr>
            </a:lvl1pPr>
            <a:lvl2pPr marL="271302" indent="0">
              <a:buNone/>
              <a:defRPr sz="700"/>
            </a:lvl2pPr>
            <a:lvl3pPr marL="542605" indent="0">
              <a:buNone/>
              <a:defRPr sz="600"/>
            </a:lvl3pPr>
            <a:lvl4pPr marL="813907" indent="0">
              <a:buNone/>
              <a:defRPr sz="500"/>
            </a:lvl4pPr>
            <a:lvl5pPr marL="1085210" indent="0">
              <a:buNone/>
              <a:defRPr sz="500"/>
            </a:lvl5pPr>
            <a:lvl6pPr marL="1356512" indent="0">
              <a:buNone/>
              <a:defRPr sz="500"/>
            </a:lvl6pPr>
            <a:lvl7pPr marL="1627815" indent="0">
              <a:buNone/>
              <a:defRPr sz="500"/>
            </a:lvl7pPr>
            <a:lvl8pPr marL="1899117" indent="0">
              <a:buNone/>
              <a:defRPr sz="500"/>
            </a:lvl8pPr>
            <a:lvl9pPr marL="217042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430812" y="1253676"/>
            <a:ext cx="1899708" cy="1055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387" y="2279650"/>
            <a:ext cx="4509097" cy="797878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6541" y="227965"/>
            <a:ext cx="5013484" cy="1443778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1900"/>
            </a:lvl1pPr>
            <a:lvl2pPr marL="271302" indent="0">
              <a:buNone/>
              <a:defRPr sz="1700"/>
            </a:lvl2pPr>
            <a:lvl3pPr marL="542605" indent="0">
              <a:buNone/>
              <a:defRPr sz="1400"/>
            </a:lvl3pPr>
            <a:lvl4pPr marL="813907" indent="0">
              <a:buNone/>
              <a:defRPr sz="1200"/>
            </a:lvl4pPr>
            <a:lvl5pPr marL="1085210" indent="0">
              <a:buNone/>
              <a:defRPr sz="1200"/>
            </a:lvl5pPr>
            <a:lvl6pPr marL="1356512" indent="0">
              <a:buNone/>
              <a:defRPr sz="1200"/>
            </a:lvl6pPr>
            <a:lvl7pPr marL="1627815" indent="0">
              <a:buNone/>
              <a:defRPr sz="1200"/>
            </a:lvl7pPr>
            <a:lvl8pPr marL="1899117" indent="0">
              <a:buNone/>
              <a:defRPr sz="1200"/>
            </a:lvl8pPr>
            <a:lvl9pPr marL="217042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5156" y="1747732"/>
            <a:ext cx="4912201" cy="40131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/>
            </a:lvl1pPr>
            <a:lvl2pPr marL="271302" indent="0">
              <a:buNone/>
              <a:defRPr sz="700"/>
            </a:lvl2pPr>
            <a:lvl3pPr marL="542605" indent="0">
              <a:buNone/>
              <a:defRPr sz="600"/>
            </a:lvl3pPr>
            <a:lvl4pPr marL="813907" indent="0">
              <a:buNone/>
              <a:defRPr sz="500"/>
            </a:lvl4pPr>
            <a:lvl5pPr marL="1085210" indent="0">
              <a:buNone/>
              <a:defRPr sz="500"/>
            </a:lvl5pPr>
            <a:lvl6pPr marL="1356512" indent="0">
              <a:buNone/>
              <a:defRPr sz="500"/>
            </a:lvl6pPr>
            <a:lvl7pPr marL="1627815" indent="0">
              <a:buNone/>
              <a:defRPr sz="500"/>
            </a:lvl7pPr>
            <a:lvl8pPr marL="1899117" indent="0">
              <a:buNone/>
              <a:defRPr sz="500"/>
            </a:lvl8pPr>
            <a:lvl9pPr marL="217042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413" y="2279650"/>
            <a:ext cx="4507071" cy="797878"/>
          </a:xfrm>
          <a:prstGeom prst="rect">
            <a:avLst/>
          </a:prstGeom>
        </p:spPr>
        <p:txBody>
          <a:bodyPr vert="horz" lIns="54260" tIns="27130" rIns="54260" bIns="2713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412" y="341947"/>
            <a:ext cx="5013484" cy="1937703"/>
          </a:xfrm>
          <a:prstGeom prst="rect">
            <a:avLst/>
          </a:prstGeom>
        </p:spPr>
        <p:txBody>
          <a:bodyPr vert="horz" lIns="54260" tIns="27130" rIns="54260" bIns="2713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52583" y="3095765"/>
            <a:ext cx="1417955" cy="182055"/>
          </a:xfrm>
          <a:prstGeom prst="rect">
            <a:avLst/>
          </a:prstGeom>
        </p:spPr>
        <p:txBody>
          <a:bodyPr vert="horz" lIns="54260" tIns="27130" rIns="54260" bIns="27130" rtlCol="0" anchor="ctr"/>
          <a:lstStyle>
            <a:lvl1pPr algn="r">
              <a:defRPr sz="7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6412" y="3095765"/>
            <a:ext cx="3239092" cy="182055"/>
          </a:xfrm>
          <a:prstGeom prst="rect">
            <a:avLst/>
          </a:prstGeom>
        </p:spPr>
        <p:txBody>
          <a:bodyPr vert="horz" lIns="54260" tIns="27130" rIns="54260" bIns="27130" rtlCol="0" anchor="ctr"/>
          <a:lstStyle>
            <a:lvl1pPr algn="l">
              <a:defRPr sz="7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64125" y="2835885"/>
            <a:ext cx="506413" cy="182055"/>
          </a:xfrm>
          <a:prstGeom prst="rect">
            <a:avLst/>
          </a:prstGeom>
        </p:spPr>
        <p:txBody>
          <a:bodyPr vert="horz" lIns="54260" tIns="27130" rIns="54260" bIns="27130" rtlCol="0" anchor="ctr"/>
          <a:lstStyle>
            <a:lvl1pPr algn="r"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6541" y="0"/>
            <a:ext cx="5013484" cy="1899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6541" y="3077527"/>
            <a:ext cx="5013484" cy="136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260" tIns="27130" rIns="54260" bIns="27130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2605" rtl="0" eaLnBrk="1" latinLnBrk="0" hangingPunct="1">
        <a:spcBef>
          <a:spcPct val="0"/>
        </a:spcBef>
        <a:buNone/>
        <a:defRPr sz="32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781" indent="-16278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352693" indent="-16278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2"/>
          </a:solidFill>
          <a:latin typeface="+mn-lt"/>
          <a:ea typeface="+mn-ea"/>
          <a:cs typeface="+mn-cs"/>
        </a:defRPr>
      </a:lvl2pPr>
      <a:lvl3pPr marL="515475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678256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13907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1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976689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128618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302252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465033" indent="-135651" algn="l" defTabSz="54260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71302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42605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13907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85210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356512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27815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99117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70420" algn="l" defTabSz="542605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PRAGNYA COLLEGE OF MANAGEMNET &amp; COMPUTER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AUDITING &amp; TAXATION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</TotalTime>
  <Words>10</Words>
  <Application>Microsoft Office PowerPoint</Application>
  <PresentationFormat>Custom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PRAGNYA COLLEGE OF MANAGEMNET &amp; COMPUTER STUDIES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dc:description>generated using python-pptx</dc:description>
  <cp:lastModifiedBy>Nw</cp:lastModifiedBy>
  <cp:revision>3</cp:revision>
  <dcterms:created xsi:type="dcterms:W3CDTF">2013-01-27T09:14:16Z</dcterms:created>
  <dcterms:modified xsi:type="dcterms:W3CDTF">2023-03-31T15:33:21Z</dcterms:modified>
</cp:coreProperties>
</file>