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3" r:id="rId1"/>
  </p:sldMasterIdLst>
  <p:notesMasterIdLst>
    <p:notesMasterId r:id="rId24"/>
  </p:notesMasterIdLst>
  <p:sldIdLst>
    <p:sldId id="277" r:id="rId2"/>
    <p:sldId id="271" r:id="rId3"/>
    <p:sldId id="272" r:id="rId4"/>
    <p:sldId id="273"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4" r:id="rId20"/>
    <p:sldId id="275" r:id="rId21"/>
    <p:sldId id="276" r:id="rId22"/>
    <p:sldId id="278" r:id="rId2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Verdana" pitchFamily="34" charset="0"/>
        <a:ea typeface="+mn-ea"/>
        <a:cs typeface="Arial" charset="0"/>
      </a:defRPr>
    </a:lvl1pPr>
    <a:lvl2pPr marL="457200" algn="l" rtl="0" fontAlgn="base">
      <a:spcBef>
        <a:spcPct val="0"/>
      </a:spcBef>
      <a:spcAft>
        <a:spcPct val="0"/>
      </a:spcAft>
      <a:defRPr kern="1200">
        <a:solidFill>
          <a:schemeClr val="tx1"/>
        </a:solidFill>
        <a:latin typeface="Verdana" pitchFamily="34" charset="0"/>
        <a:ea typeface="+mn-ea"/>
        <a:cs typeface="Arial" charset="0"/>
      </a:defRPr>
    </a:lvl2pPr>
    <a:lvl3pPr marL="914400" algn="l" rtl="0" fontAlgn="base">
      <a:spcBef>
        <a:spcPct val="0"/>
      </a:spcBef>
      <a:spcAft>
        <a:spcPct val="0"/>
      </a:spcAft>
      <a:defRPr kern="1200">
        <a:solidFill>
          <a:schemeClr val="tx1"/>
        </a:solidFill>
        <a:latin typeface="Verdana" pitchFamily="34" charset="0"/>
        <a:ea typeface="+mn-ea"/>
        <a:cs typeface="Arial" charset="0"/>
      </a:defRPr>
    </a:lvl3pPr>
    <a:lvl4pPr marL="1371600" algn="l" rtl="0" fontAlgn="base">
      <a:spcBef>
        <a:spcPct val="0"/>
      </a:spcBef>
      <a:spcAft>
        <a:spcPct val="0"/>
      </a:spcAft>
      <a:defRPr kern="1200">
        <a:solidFill>
          <a:schemeClr val="tx1"/>
        </a:solidFill>
        <a:latin typeface="Verdana" pitchFamily="34" charset="0"/>
        <a:ea typeface="+mn-ea"/>
        <a:cs typeface="Arial" charset="0"/>
      </a:defRPr>
    </a:lvl4pPr>
    <a:lvl5pPr marL="1828800" algn="l" rtl="0" fontAlgn="base">
      <a:spcBef>
        <a:spcPct val="0"/>
      </a:spcBef>
      <a:spcAft>
        <a:spcPct val="0"/>
      </a:spcAft>
      <a:defRPr kern="1200">
        <a:solidFill>
          <a:schemeClr val="tx1"/>
        </a:solidFill>
        <a:latin typeface="Verdana" pitchFamily="34" charset="0"/>
        <a:ea typeface="+mn-ea"/>
        <a:cs typeface="Arial" charset="0"/>
      </a:defRPr>
    </a:lvl5pPr>
    <a:lvl6pPr marL="2286000" algn="l" defTabSz="914400" rtl="0" eaLnBrk="1" latinLnBrk="0" hangingPunct="1">
      <a:defRPr kern="1200">
        <a:solidFill>
          <a:schemeClr val="tx1"/>
        </a:solidFill>
        <a:latin typeface="Verdana" pitchFamily="34" charset="0"/>
        <a:ea typeface="+mn-ea"/>
        <a:cs typeface="Arial" charset="0"/>
      </a:defRPr>
    </a:lvl6pPr>
    <a:lvl7pPr marL="2743200" algn="l" defTabSz="914400" rtl="0" eaLnBrk="1" latinLnBrk="0" hangingPunct="1">
      <a:defRPr kern="1200">
        <a:solidFill>
          <a:schemeClr val="tx1"/>
        </a:solidFill>
        <a:latin typeface="Verdana" pitchFamily="34" charset="0"/>
        <a:ea typeface="+mn-ea"/>
        <a:cs typeface="Arial" charset="0"/>
      </a:defRPr>
    </a:lvl7pPr>
    <a:lvl8pPr marL="3200400" algn="l" defTabSz="914400" rtl="0" eaLnBrk="1" latinLnBrk="0" hangingPunct="1">
      <a:defRPr kern="1200">
        <a:solidFill>
          <a:schemeClr val="tx1"/>
        </a:solidFill>
        <a:latin typeface="Verdana" pitchFamily="34" charset="0"/>
        <a:ea typeface="+mn-ea"/>
        <a:cs typeface="Arial" charset="0"/>
      </a:defRPr>
    </a:lvl8pPr>
    <a:lvl9pPr marL="3657600" algn="l" defTabSz="914400" rtl="0" eaLnBrk="1" latinLnBrk="0" hangingPunct="1">
      <a:defRPr kern="1200">
        <a:solidFill>
          <a:schemeClr val="tx1"/>
        </a:solidFill>
        <a:latin typeface="Verdana" pitchFamily="34" charset="0"/>
        <a:ea typeface="+mn-ea"/>
        <a:cs typeface="Arial"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smtClean="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smtClean="0"/>
            </a:lvl1pPr>
          </a:lstStyle>
          <a:p>
            <a:pPr>
              <a:defRPr/>
            </a:pPr>
            <a:fld id="{6F3166D1-17B8-4040-A876-2ECA0A11E894}" type="datetimeFigureOut">
              <a:rPr lang="en-US"/>
              <a:pPr>
                <a:defRPr/>
              </a:pPr>
              <a:t>3/18/2023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smtClean="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smtClean="0"/>
            </a:lvl1pPr>
          </a:lstStyle>
          <a:p>
            <a:pPr>
              <a:defRPr/>
            </a:pPr>
            <a:fld id="{76BC5B6B-9296-443D-94B6-18163B7EDEE8}" type="slidenum">
              <a:rPr lang="en-US"/>
              <a:pPr>
                <a:defRPr/>
              </a:pPr>
              <a:t>‹#›</a:t>
            </a:fld>
            <a:endParaRPr lang="en-US"/>
          </a:p>
        </p:txBody>
      </p:sp>
    </p:spTree>
    <p:extLst>
      <p:ext uri="{BB962C8B-B14F-4D97-AF65-F5344CB8AC3E}">
        <p14:creationId xmlns:p14="http://schemas.microsoft.com/office/powerpoint/2010/main" val="258781348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27AE9776-2804-4D26-ACFD-51F4788CBACF}" type="slidenum">
              <a:rPr lang="en-US"/>
              <a:pPr/>
              <a:t>1</a:t>
            </a:fld>
            <a:endParaRPr lang="en-US"/>
          </a:p>
        </p:txBody>
      </p:sp>
      <p:sp>
        <p:nvSpPr>
          <p:cNvPr id="35843"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41C491CF-52E9-451D-A22E-1701EAF57F5A}" type="slidenum">
              <a:rPr lang="en-US" sz="1200">
                <a:latin typeface="Calibri" pitchFamily="34" charset="0"/>
              </a:rPr>
              <a:pPr algn="r"/>
              <a:t>1</a:t>
            </a:fld>
            <a:endParaRPr lang="en-US" sz="1200">
              <a:latin typeface="Calibri" pitchFamily="34" charset="0"/>
            </a:endParaRPr>
          </a:p>
        </p:txBody>
      </p:sp>
      <p:sp>
        <p:nvSpPr>
          <p:cNvPr id="35844"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016F7205-6B0D-45BC-B635-1FB47E36F2A4}" type="slidenum">
              <a:rPr lang="en-US" sz="1200"/>
              <a:pPr algn="r"/>
              <a:t>1</a:t>
            </a:fld>
            <a:endParaRPr lang="en-US" sz="1200"/>
          </a:p>
        </p:txBody>
      </p:sp>
      <p:sp>
        <p:nvSpPr>
          <p:cNvPr id="3584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5846"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4" name="Rectangle 3"/>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5" name="Rectangle 4"/>
          <p:cNvSpPr>
            <a:spLocks noChangeArrowheads="1"/>
          </p:cNvSpPr>
          <p:nvPr/>
        </p:nvSpPr>
        <p:spPr bwMode="white">
          <a:xfrm>
            <a:off x="8991600" y="3175"/>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6" name="Rectangle 5"/>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7" name="Rectangle 6"/>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1" name="Straight Connector 10"/>
          <p:cNvSpPr>
            <a:spLocks noChangeShapeType="1"/>
          </p:cNvSpPr>
          <p:nvPr/>
        </p:nvSpPr>
        <p:spPr bwMode="auto">
          <a:xfrm>
            <a:off x="155575" y="241935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p>
        </p:txBody>
      </p:sp>
      <p:sp>
        <p:nvSpPr>
          <p:cNvPr id="12" name="Rectangle 11"/>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685800" y="381000"/>
            <a:ext cx="7772400" cy="1752600"/>
          </a:xfrm>
        </p:spPr>
        <p:txBody>
          <a:bodyPr/>
          <a:lstStyle>
            <a:lvl1pPr>
              <a:defRPr sz="4200">
                <a:solidFill>
                  <a:schemeClr val="accent1"/>
                </a:solidFill>
              </a:defRPr>
            </a:lvl1pPr>
          </a:lstStyle>
          <a:p>
            <a:r>
              <a:rPr lang="en-US"/>
              <a:t>Click to edit Master title style</a:t>
            </a:r>
          </a:p>
        </p:txBody>
      </p:sp>
      <p:sp>
        <p:nvSpPr>
          <p:cNvPr id="15" name="Date Placeholder 27"/>
          <p:cNvSpPr>
            <a:spLocks noGrp="1"/>
          </p:cNvSpPr>
          <p:nvPr>
            <p:ph type="dt" sz="half" idx="10"/>
          </p:nvPr>
        </p:nvSpPr>
        <p:spPr/>
        <p:txBody>
          <a:bodyPr/>
          <a:lstStyle>
            <a:lvl1pPr>
              <a:defRPr/>
            </a:lvl1pPr>
          </a:lstStyle>
          <a:p>
            <a:pPr>
              <a:defRPr/>
            </a:pPr>
            <a:endParaRPr lang="en-US"/>
          </a:p>
        </p:txBody>
      </p:sp>
      <p:sp>
        <p:nvSpPr>
          <p:cNvPr id="16" name="Footer Placeholder 16"/>
          <p:cNvSpPr>
            <a:spLocks noGrp="1"/>
          </p:cNvSpPr>
          <p:nvPr>
            <p:ph type="ftr" sz="quarter" idx="11"/>
          </p:nvPr>
        </p:nvSpPr>
        <p:spPr/>
        <p:txBody>
          <a:bodyPr/>
          <a:lstStyle>
            <a:lvl1pPr>
              <a:defRPr/>
            </a:lvl1pPr>
          </a:lstStyle>
          <a:p>
            <a:pPr>
              <a:defRPr/>
            </a:pPr>
            <a:endParaRPr lang="en-US"/>
          </a:p>
        </p:txBody>
      </p:sp>
      <p:sp>
        <p:nvSpPr>
          <p:cNvPr id="17" name="Slide Number Placeholder 28"/>
          <p:cNvSpPr>
            <a:spLocks noGrp="1"/>
          </p:cNvSpPr>
          <p:nvPr>
            <p:ph type="sldNum" sz="quarter" idx="12"/>
          </p:nvPr>
        </p:nvSpPr>
        <p:spPr>
          <a:xfrm>
            <a:off x="4343400" y="2198688"/>
            <a:ext cx="457200" cy="441325"/>
          </a:xfrm>
        </p:spPr>
        <p:txBody>
          <a:bodyPr/>
          <a:lstStyle>
            <a:lvl1pPr>
              <a:defRPr smtClean="0">
                <a:solidFill>
                  <a:schemeClr val="accent3">
                    <a:shade val="75000"/>
                  </a:schemeClr>
                </a:solidFill>
              </a:defRPr>
            </a:lvl1pPr>
          </a:lstStyle>
          <a:p>
            <a:pPr>
              <a:defRPr/>
            </a:pPr>
            <a:fld id="{BB1B44EA-9684-48E6-8342-41BF93220489}"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013B1C7-79A8-4662-A944-9AEC558A04A4}"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4" name="Rectangle 3"/>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5" name="Rectangle 4"/>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6" name="Rectangle 5"/>
          <p:cNvSpPr>
            <a:spLocks noChangeArrowheads="1"/>
          </p:cNvSpPr>
          <p:nvPr/>
        </p:nvSpPr>
        <p:spPr bwMode="white">
          <a:xfrm>
            <a:off x="0" y="0"/>
            <a:ext cx="9144000" cy="15557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7" name="Rectangle 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8" name="Rectangle 7"/>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9" name="Rectangle 8"/>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p>
        </p:txBody>
      </p:sp>
      <p:sp>
        <p:nvSpPr>
          <p:cNvPr id="10" name="Straight Connector 9"/>
          <p:cNvSpPr>
            <a:spLocks noChangeShapeType="1"/>
          </p:cNvSpPr>
          <p:nvPr/>
        </p:nvSpPr>
        <p:spPr bwMode="auto">
          <a:xfrm rot="5400000">
            <a:off x="4021137" y="3278188"/>
            <a:ext cx="6245225"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p>
        </p:txBody>
      </p:sp>
      <p:sp>
        <p:nvSpPr>
          <p:cNvPr id="11" name="Oval 10"/>
          <p:cNvSpPr/>
          <p:nvPr/>
        </p:nvSpPr>
        <p:spPr>
          <a:xfrm>
            <a:off x="6838950"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2" name="Oval 11"/>
          <p:cNvSpPr/>
          <p:nvPr/>
        </p:nvSpPr>
        <p:spPr>
          <a:xfrm>
            <a:off x="6934200" y="3021013"/>
            <a:ext cx="420688"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Vertical Title 1"/>
          <p:cNvSpPr>
            <a:spLocks noGrp="1"/>
          </p:cNvSpPr>
          <p:nvPr>
            <p:ph type="title" orient="vert"/>
          </p:nvPr>
        </p:nvSpPr>
        <p:spPr>
          <a:xfrm>
            <a:off x="7391400" y="304801"/>
            <a:ext cx="1447800" cy="5851525"/>
          </a:xfrm>
        </p:spPr>
        <p:txBody>
          <a:bodyPr vert="eaVert"/>
          <a:lstStyle/>
          <a:p>
            <a:r>
              <a:rPr lang="en-US"/>
              <a:t>Click to edit Master title style</a:t>
            </a:r>
          </a:p>
        </p:txBody>
      </p:sp>
      <p:sp>
        <p:nvSpPr>
          <p:cNvPr id="13" name="Slide Number Placeholder 5"/>
          <p:cNvSpPr>
            <a:spLocks noGrp="1"/>
          </p:cNvSpPr>
          <p:nvPr>
            <p:ph type="sldNum" sz="quarter" idx="10"/>
          </p:nvPr>
        </p:nvSpPr>
        <p:spPr>
          <a:xfrm>
            <a:off x="6915150" y="3009900"/>
            <a:ext cx="457200" cy="441325"/>
          </a:xfrm>
        </p:spPr>
        <p:txBody>
          <a:bodyPr/>
          <a:lstStyle>
            <a:lvl1pPr>
              <a:defRPr/>
            </a:lvl1pPr>
          </a:lstStyle>
          <a:p>
            <a:pPr>
              <a:defRPr/>
            </a:pPr>
            <a:fld id="{70A0BF01-7EC9-4D32-B211-B220E54E2D69}" type="slidenum">
              <a:rPr lang="en-US"/>
              <a:pPr>
                <a:defRPr/>
              </a:pPr>
              <a:t>‹#›</a:t>
            </a:fld>
            <a:endParaRPr lang="en-US"/>
          </a:p>
        </p:txBody>
      </p:sp>
      <p:sp>
        <p:nvSpPr>
          <p:cNvPr id="14" name="Date Placeholder 3"/>
          <p:cNvSpPr>
            <a:spLocks noGrp="1"/>
          </p:cNvSpPr>
          <p:nvPr>
            <p:ph type="dt" sz="half" idx="11"/>
          </p:nvPr>
        </p:nvSpPr>
        <p:spPr/>
        <p:txBody>
          <a:bodyPr/>
          <a:lstStyle>
            <a:lvl1pPr>
              <a:defRPr/>
            </a:lvl1pPr>
          </a:lstStyle>
          <a:p>
            <a:pPr>
              <a:defRPr/>
            </a:pPr>
            <a:endParaRPr lang="en-US"/>
          </a:p>
        </p:txBody>
      </p:sp>
      <p:sp>
        <p:nvSpPr>
          <p:cNvPr id="15" name="Footer Placeholder 4"/>
          <p:cNvSpPr>
            <a:spLocks noGrp="1"/>
          </p:cNvSpPr>
          <p:nvPr>
            <p:ph type="ftr" sz="quarter" idx="12"/>
          </p:nvPr>
        </p:nvSpPr>
        <p:spPr/>
        <p:txBody>
          <a:bodyPr/>
          <a:lstStyle>
            <a:lvl1pPr>
              <a:defRPr/>
            </a:lvl1pPr>
          </a:lstStyle>
          <a:p>
            <a:pPr>
              <a:defRPr/>
            </a:pP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lang="en-US"/>
              <a:t>Click to edit Master title style</a:t>
            </a:r>
          </a:p>
        </p:txBody>
      </p:sp>
      <p:sp>
        <p:nvSpPr>
          <p:cNvPr id="8" name="Content Placeholder 7"/>
          <p:cNvSpPr>
            <a:spLocks noGrp="1"/>
          </p:cNvSpPr>
          <p:nvPr>
            <p:ph sz="quarter" idx="1"/>
          </p:nvPr>
        </p:nvSpPr>
        <p:spPr>
          <a:xfrm>
            <a:off x="301752" y="1527048"/>
            <a:ext cx="850392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362450" y="1027113"/>
            <a:ext cx="457200" cy="441325"/>
          </a:xfrm>
        </p:spPr>
        <p:txBody>
          <a:bodyPr/>
          <a:lstStyle>
            <a:lvl1pPr>
              <a:defRPr/>
            </a:lvl1pPr>
          </a:lstStyle>
          <a:p>
            <a:pPr>
              <a:defRPr/>
            </a:pPr>
            <a:fld id="{E4ED361D-7DCD-4F7F-A073-C7C72B84B3B4}"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5" name="Rectangle 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6" name="Rectangle 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7" name="Rectangle 6"/>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8" name="Rectangle 7"/>
          <p:cNvSpPr>
            <a:spLocks noChangeArrowheads="1"/>
          </p:cNvSpPr>
          <p:nvPr/>
        </p:nvSpPr>
        <p:spPr bwMode="white">
          <a:xfrm>
            <a:off x="152400" y="2286000"/>
            <a:ext cx="8832850" cy="3048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9" name="Rectangle 8"/>
          <p:cNvSpPr>
            <a:spLocks noChangeArrowheads="1"/>
          </p:cNvSpPr>
          <p:nvPr/>
        </p:nvSpPr>
        <p:spPr bwMode="auto">
          <a:xfrm>
            <a:off x="155575" y="142875"/>
            <a:ext cx="8832850" cy="2139950"/>
          </a:xfrm>
          <a:prstGeom prst="rect">
            <a:avLst/>
          </a:prstGeom>
          <a:solidFill>
            <a:schemeClr val="accent1"/>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p>
        </p:txBody>
      </p:sp>
      <p:sp>
        <p:nvSpPr>
          <p:cNvPr id="12" name="Straight Connector 11"/>
          <p:cNvSpPr>
            <a:spLocks noChangeShapeType="1"/>
          </p:cNvSpPr>
          <p:nvPr/>
        </p:nvSpPr>
        <p:spPr bwMode="auto">
          <a:xfrm>
            <a:off x="152400" y="2438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 name="Text Placeholder 2"/>
          <p:cNvSpPr>
            <a:spLocks noGrp="1"/>
          </p:cNvSpPr>
          <p:nvPr>
            <p:ph type="body" idx="1"/>
          </p:nvPr>
        </p:nvSpPr>
        <p:spPr>
          <a:xfrm>
            <a:off x="1368426" y="2743200"/>
            <a:ext cx="6480174" cy="1673225"/>
          </a:xfrm>
        </p:spPr>
        <p:txBody>
          <a:bodyPr/>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2" name="Title 1"/>
          <p:cNvSpPr>
            <a:spLocks noGrp="1"/>
          </p:cNvSpPr>
          <p:nvPr>
            <p:ph type="title"/>
          </p:nvPr>
        </p:nvSpPr>
        <p:spPr>
          <a:xfrm>
            <a:off x="722313" y="533400"/>
            <a:ext cx="7772400" cy="1524000"/>
          </a:xfrm>
        </p:spPr>
        <p:txBody>
          <a:bodyPr/>
          <a:lstStyle>
            <a:lvl1pPr algn="ctr">
              <a:buNone/>
              <a:defRPr sz="4200" b="0" cap="none" baseline="0">
                <a:solidFill>
                  <a:srgbClr val="FFFFFF"/>
                </a:solidFill>
              </a:defRPr>
            </a:lvl1pPr>
          </a:lstStyle>
          <a:p>
            <a:r>
              <a:rPr lang="en-US"/>
              <a:t>Click to edit Master title style</a:t>
            </a:r>
          </a:p>
        </p:txBody>
      </p:sp>
      <p:sp>
        <p:nvSpPr>
          <p:cNvPr id="15" name="Footer Placeholder 4"/>
          <p:cNvSpPr>
            <a:spLocks noGrp="1"/>
          </p:cNvSpPr>
          <p:nvPr>
            <p:ph type="ftr" sz="quarter" idx="10"/>
          </p:nvPr>
        </p:nvSpPr>
        <p:spPr/>
        <p:txBody>
          <a:bodyPr/>
          <a:lstStyle>
            <a:lvl1pPr>
              <a:defRPr/>
            </a:lvl1pPr>
          </a:lstStyle>
          <a:p>
            <a:pPr>
              <a:defRPr/>
            </a:pPr>
            <a:endParaRPr lang="en-US"/>
          </a:p>
        </p:txBody>
      </p:sp>
      <p:sp>
        <p:nvSpPr>
          <p:cNvPr id="16" name="Date Placeholder 3"/>
          <p:cNvSpPr>
            <a:spLocks noGrp="1"/>
          </p:cNvSpPr>
          <p:nvPr>
            <p:ph type="dt" sz="half" idx="11"/>
          </p:nvPr>
        </p:nvSpPr>
        <p:spPr/>
        <p:txBody>
          <a:bodyPr/>
          <a:lstStyle>
            <a:lvl1pPr>
              <a:defRPr/>
            </a:lvl1pPr>
          </a:lstStyle>
          <a:p>
            <a:pPr>
              <a:defRPr/>
            </a:pPr>
            <a:endParaRPr lang="en-US"/>
          </a:p>
        </p:txBody>
      </p:sp>
      <p:sp>
        <p:nvSpPr>
          <p:cNvPr id="17" name="Slide Number Placeholder 5"/>
          <p:cNvSpPr>
            <a:spLocks noGrp="1"/>
          </p:cNvSpPr>
          <p:nvPr>
            <p:ph type="sldNum" sz="quarter" idx="12"/>
          </p:nvPr>
        </p:nvSpPr>
        <p:spPr>
          <a:xfrm>
            <a:off x="4343400" y="2198688"/>
            <a:ext cx="457200" cy="441325"/>
          </a:xfrm>
        </p:spPr>
        <p:txBody>
          <a:bodyPr/>
          <a:lstStyle>
            <a:lvl1pPr>
              <a:defRPr smtClean="0">
                <a:solidFill>
                  <a:schemeClr val="accent3">
                    <a:shade val="75000"/>
                  </a:schemeClr>
                </a:solidFill>
              </a:defRPr>
            </a:lvl1pPr>
          </a:lstStyle>
          <a:p>
            <a:pPr>
              <a:defRPr/>
            </a:pPr>
            <a:fld id="{4447D1E4-8693-488A-BE0B-C90806B42EC1}"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5" name="Straight Connector 4"/>
          <p:cNvSpPr>
            <a:spLocks noChangeShapeType="1"/>
          </p:cNvSpPr>
          <p:nvPr/>
        </p:nvSpPr>
        <p:spPr bwMode="auto">
          <a:xfrm flipV="1">
            <a:off x="4562475" y="1576388"/>
            <a:ext cx="9525" cy="4818062"/>
          </a:xfrm>
          <a:prstGeom prst="line">
            <a:avLst/>
          </a:prstGeom>
          <a:noFill/>
          <a:ln w="9525" cap="flat" cmpd="sng" algn="ctr">
            <a:solidFill>
              <a:schemeClr val="tx2"/>
            </a:solidFill>
            <a:prstDash val="sysDash"/>
            <a:round/>
            <a:headEnd type="none" w="med" len="med"/>
            <a:tailEnd type="none" w="med" len="med"/>
          </a:ln>
          <a:effectLst/>
        </p:spPr>
        <p:txBody>
          <a:bodyPr wrap="none" anchor="ctr"/>
          <a:lstStyle/>
          <a:p>
            <a:pPr>
              <a:defRPr/>
            </a:pPr>
            <a:endParaRPr lang="en-US"/>
          </a:p>
        </p:txBody>
      </p:sp>
      <p:sp>
        <p:nvSpPr>
          <p:cNvPr id="2" name="Title 1"/>
          <p:cNvSpPr>
            <a:spLocks noGrp="1"/>
          </p:cNvSpPr>
          <p:nvPr>
            <p:ph type="title"/>
          </p:nvPr>
        </p:nvSpPr>
        <p:spPr>
          <a:xfrm>
            <a:off x="301752" y="228600"/>
            <a:ext cx="8534400" cy="758952"/>
          </a:xfrm>
        </p:spPr>
        <p:txBody>
          <a:bodyPr/>
          <a:lstStyle/>
          <a:p>
            <a:r>
              <a:rPr lang="en-US"/>
              <a:t>Click to edit Master title style</a:t>
            </a:r>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4"/>
          <p:cNvSpPr>
            <a:spLocks noGrp="1"/>
          </p:cNvSpPr>
          <p:nvPr>
            <p:ph type="dt" sz="half" idx="10"/>
          </p:nvPr>
        </p:nvSpPr>
        <p:spPr>
          <a:xfrm>
            <a:off x="5791200" y="6410325"/>
            <a:ext cx="3044825" cy="365125"/>
          </a:xfrm>
        </p:spPr>
        <p:txBody>
          <a:bodyPr/>
          <a:lstStyle>
            <a:lvl1pPr>
              <a:defRPr/>
            </a:lvl1pPr>
          </a:lstStyle>
          <a:p>
            <a:pPr>
              <a:defRPr/>
            </a:pPr>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pPr>
              <a:defRPr/>
            </a:pPr>
            <a:fld id="{A2FAEB9E-5CF3-48AE-A2F0-6B873D1D54EA}"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flipV="1">
            <a:off x="4572000" y="2200275"/>
            <a:ext cx="0" cy="4187825"/>
          </a:xfrm>
          <a:prstGeom prst="line">
            <a:avLst/>
          </a:prstGeom>
          <a:noFill/>
          <a:ln w="9525" cap="flat" cmpd="sng" algn="ctr">
            <a:solidFill>
              <a:schemeClr val="tx2"/>
            </a:solidFill>
            <a:prstDash val="sysDash"/>
            <a:round/>
            <a:headEnd type="none" w="med" len="med"/>
            <a:tailEnd type="none" w="med" len="med"/>
          </a:ln>
          <a:effectLst/>
        </p:spPr>
        <p:txBody>
          <a:bodyPr wrap="none" anchor="ctr"/>
          <a:lstStyle/>
          <a:p>
            <a:pPr>
              <a:defRPr/>
            </a:pPr>
            <a:endParaRPr lang="en-US"/>
          </a:p>
        </p:txBody>
      </p:sp>
      <p:sp>
        <p:nvSpPr>
          <p:cNvPr id="8" name="Rectangle 7"/>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9" name="Rectangle 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1" name="Rectangle 10"/>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2" name="Rectangle 11"/>
          <p:cNvSpPr/>
          <p:nvPr/>
        </p:nvSpPr>
        <p:spPr>
          <a:xfrm>
            <a:off x="152400" y="1371600"/>
            <a:ext cx="8832850"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3" name="Rectangle 12"/>
          <p:cNvSpPr>
            <a:spLocks noChangeArrowheads="1"/>
          </p:cNvSpPr>
          <p:nvPr/>
        </p:nvSpPr>
        <p:spPr bwMode="auto">
          <a:xfrm>
            <a:off x="146050" y="6391275"/>
            <a:ext cx="8832850" cy="31115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4" name="Straight Connector 13"/>
          <p:cNvSpPr>
            <a:spLocks noChangeShapeType="1"/>
          </p:cNvSpPr>
          <p:nvPr/>
        </p:nvSpPr>
        <p:spPr bwMode="auto">
          <a:xfrm>
            <a:off x="152400" y="1279525"/>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p>
        </p:txBody>
      </p:sp>
      <p:sp>
        <p:nvSpPr>
          <p:cNvPr id="15" name="Rectangle 14"/>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p>
        </p:txBody>
      </p:sp>
      <p:sp>
        <p:nvSpPr>
          <p:cNvPr id="16" name="Oval 15"/>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7" name="Oval 16"/>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24" name="Content Placeholder 23"/>
          <p:cNvSpPr>
            <a:spLocks noGrp="1"/>
          </p:cNvSpPr>
          <p:nvPr>
            <p:ph sz="quarter" idx="2"/>
          </p:nvPr>
        </p:nvSpPr>
        <p:spPr>
          <a:xfrm>
            <a:off x="301752" y="2471383"/>
            <a:ext cx="4041648" cy="38184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 name="Content Placeholder 25"/>
          <p:cNvSpPr>
            <a:spLocks noGrp="1"/>
          </p:cNvSpPr>
          <p:nvPr>
            <p:ph sz="quarter" idx="4"/>
          </p:nvPr>
        </p:nvSpPr>
        <p:spPr>
          <a:xfrm>
            <a:off x="4800600" y="2471383"/>
            <a:ext cx="4038600" cy="382219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Title 22"/>
          <p:cNvSpPr>
            <a:spLocks noGrp="1"/>
          </p:cNvSpPr>
          <p:nvPr>
            <p:ph type="title"/>
          </p:nvPr>
        </p:nvSpPr>
        <p:spPr/>
        <p:txBody>
          <a:bodyPr rtlCol="0"/>
          <a:lstStyle/>
          <a:p>
            <a:r>
              <a:rPr lang="en-US"/>
              <a:t>Click to edit Master title style</a:t>
            </a:r>
          </a:p>
        </p:txBody>
      </p:sp>
      <p:sp>
        <p:nvSpPr>
          <p:cNvPr id="18" name="Date Placeholder 6"/>
          <p:cNvSpPr>
            <a:spLocks noGrp="1"/>
          </p:cNvSpPr>
          <p:nvPr>
            <p:ph type="dt" sz="half" idx="10"/>
          </p:nvPr>
        </p:nvSpPr>
        <p:spPr/>
        <p:txBody>
          <a:bodyPr/>
          <a:lstStyle>
            <a:lvl1pPr>
              <a:defRPr/>
            </a:lvl1pPr>
          </a:lstStyle>
          <a:p>
            <a:pPr>
              <a:defRPr/>
            </a:pPr>
            <a:endParaRPr lang="en-US"/>
          </a:p>
        </p:txBody>
      </p:sp>
      <p:sp>
        <p:nvSpPr>
          <p:cNvPr id="19" name="Footer Placeholder 7"/>
          <p:cNvSpPr>
            <a:spLocks noGrp="1"/>
          </p:cNvSpPr>
          <p:nvPr>
            <p:ph type="ftr" sz="quarter" idx="11"/>
          </p:nvPr>
        </p:nvSpPr>
        <p:spPr>
          <a:xfrm>
            <a:off x="304800" y="6410325"/>
            <a:ext cx="3581400" cy="365125"/>
          </a:xfrm>
        </p:spPr>
        <p:txBody>
          <a:bodyPr/>
          <a:lstStyle>
            <a:lvl1pPr>
              <a:defRPr/>
            </a:lvl1pPr>
          </a:lstStyle>
          <a:p>
            <a:pPr>
              <a:defRPr/>
            </a:pPr>
            <a:endParaRPr lang="en-US"/>
          </a:p>
        </p:txBody>
      </p:sp>
      <p:sp>
        <p:nvSpPr>
          <p:cNvPr id="20" name="Slide Number Placeholder 8"/>
          <p:cNvSpPr>
            <a:spLocks noGrp="1"/>
          </p:cNvSpPr>
          <p:nvPr>
            <p:ph type="sldNum" sz="quarter" idx="12"/>
          </p:nvPr>
        </p:nvSpPr>
        <p:spPr>
          <a:xfrm>
            <a:off x="4343400" y="1042988"/>
            <a:ext cx="457200" cy="441325"/>
          </a:xfrm>
        </p:spPr>
        <p:txBody>
          <a:bodyPr/>
          <a:lstStyle>
            <a:lvl1pPr algn="ctr">
              <a:defRPr smtClean="0"/>
            </a:lvl1pPr>
          </a:lstStyle>
          <a:p>
            <a:pPr>
              <a:defRPr/>
            </a:pPr>
            <a:fld id="{B2FC9EC4-90E0-4FD5-BF06-1EF9B0EB448D}"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pPr>
              <a:defRPr/>
            </a:pPr>
            <a:endParaRPr 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a:xfrm>
            <a:off x="4343400" y="1036638"/>
            <a:ext cx="457200" cy="441325"/>
          </a:xfrm>
        </p:spPr>
        <p:txBody>
          <a:bodyPr/>
          <a:lstStyle>
            <a:lvl1pPr>
              <a:defRPr/>
            </a:lvl1pPr>
          </a:lstStyle>
          <a:p>
            <a:pPr>
              <a:defRPr/>
            </a:pPr>
            <a:fld id="{499D12AF-AFCC-41D5-B5AF-06C7A900EAA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3" name="Rectangle 2"/>
          <p:cNvSpPr>
            <a:spLocks noChangeArrowheads="1"/>
          </p:cNvSpPr>
          <p:nvPr/>
        </p:nvSpPr>
        <p:spPr bwMode="white">
          <a:xfrm>
            <a:off x="0" y="0"/>
            <a:ext cx="9144000" cy="15557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4" name="Rectangle 3"/>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5" name="Rectangle 4"/>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6" name="Rectangle 5"/>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7" name="Rectangle 6"/>
          <p:cNvSpPr>
            <a:spLocks noChangeArrowheads="1"/>
          </p:cNvSpPr>
          <p:nvPr/>
        </p:nvSpPr>
        <p:spPr bwMode="auto">
          <a:xfrm>
            <a:off x="152400" y="15875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p>
        </p:txBody>
      </p:sp>
      <p:sp>
        <p:nvSpPr>
          <p:cNvPr id="8" name="Date Placeholder 1"/>
          <p:cNvSpPr>
            <a:spLocks noGrp="1"/>
          </p:cNvSpPr>
          <p:nvPr>
            <p:ph type="dt" sz="half" idx="10"/>
          </p:nvPr>
        </p:nvSpPr>
        <p:spPr/>
        <p:txBody>
          <a:bodyPr/>
          <a:lstStyle>
            <a:lvl1pPr>
              <a:defRPr/>
            </a:lvl1pPr>
          </a:lstStyle>
          <a:p>
            <a:pPr>
              <a:defRPr/>
            </a:pPr>
            <a:endParaRPr lang="en-US"/>
          </a:p>
        </p:txBody>
      </p:sp>
      <p:sp>
        <p:nvSpPr>
          <p:cNvPr id="9" name="Footer Placeholder 2"/>
          <p:cNvSpPr>
            <a:spLocks noGrp="1"/>
          </p:cNvSpPr>
          <p:nvPr>
            <p:ph type="ftr" sz="quarter" idx="11"/>
          </p:nvPr>
        </p:nvSpPr>
        <p:spPr/>
        <p:txBody>
          <a:bodyPr/>
          <a:lstStyle>
            <a:lvl1pPr>
              <a:defRPr/>
            </a:lvl1pPr>
          </a:lstStyle>
          <a:p>
            <a:pPr>
              <a:defRPr/>
            </a:pPr>
            <a:endParaRPr lang="en-US"/>
          </a:p>
        </p:txBody>
      </p:sp>
      <p:sp>
        <p:nvSpPr>
          <p:cNvPr id="10" name="Slide Number Placeholder 3"/>
          <p:cNvSpPr>
            <a:spLocks noGrp="1"/>
          </p:cNvSpPr>
          <p:nvPr>
            <p:ph type="sldNum" sz="quarter" idx="12"/>
          </p:nvPr>
        </p:nvSpPr>
        <p:spPr>
          <a:xfrm>
            <a:off x="4267200" y="6324600"/>
            <a:ext cx="609600" cy="441325"/>
          </a:xfrm>
        </p:spPr>
        <p:txBody>
          <a:bodyPr/>
          <a:lstStyle>
            <a:lvl1pPr>
              <a:defRPr smtClean="0">
                <a:solidFill>
                  <a:srgbClr val="FFFFFF"/>
                </a:solidFill>
              </a:defRPr>
            </a:lvl1pPr>
          </a:lstStyle>
          <a:p>
            <a:pPr>
              <a:defRPr/>
            </a:pPr>
            <a:fld id="{742FC326-1B1D-464E-91B0-2BDAA456164F}"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p:cNvSpPr>
            <a:spLocks noChangeArrowheads="1"/>
          </p:cNvSpPr>
          <p:nvPr/>
        </p:nvSpPr>
        <p:spPr bwMode="auto">
          <a:xfrm>
            <a:off x="152400" y="152400"/>
            <a:ext cx="8832850" cy="30480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6" name="Rectangle 5"/>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7" name="Rectangle 6"/>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8" name="Rectangle 7"/>
          <p:cNvSpPr>
            <a:spLocks noChangeArrowheads="1"/>
          </p:cNvSpPr>
          <p:nvPr/>
        </p:nvSpPr>
        <p:spPr bwMode="white">
          <a:xfrm>
            <a:off x="0" y="0"/>
            <a:ext cx="9144000" cy="119063"/>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0" name="Rectangle 9"/>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p>
        </p:txBody>
      </p:sp>
      <p:sp>
        <p:nvSpPr>
          <p:cNvPr id="12" name="Straight Connector 11"/>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2" name="Title 1"/>
          <p:cNvSpPr>
            <a:spLocks noGrp="1"/>
          </p:cNvSpPr>
          <p:nvPr>
            <p:ph type="title"/>
          </p:nvPr>
        </p:nvSpPr>
        <p:spPr>
          <a:xfrm>
            <a:off x="381000" y="914400"/>
            <a:ext cx="2362200" cy="990600"/>
          </a:xfrm>
        </p:spPr>
        <p:txBody>
          <a:bodyPr>
            <a:noAutofit/>
          </a:bodyPr>
          <a:lstStyle>
            <a:lvl1pPr algn="l">
              <a:buNone/>
              <a:defRPr sz="2200" b="1">
                <a:solidFill>
                  <a:srgbClr val="FFFFFF"/>
                </a:solidFill>
              </a:defRPr>
            </a:lvl1pPr>
          </a:lstStyle>
          <a:p>
            <a:r>
              <a:rPr lang="en-US"/>
              <a:t>Click to edit Master title style</a:t>
            </a:r>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20" name="Content Placeholder 19"/>
          <p:cNvSpPr>
            <a:spLocks noGrp="1"/>
          </p:cNvSpPr>
          <p:nvPr>
            <p:ph sz="quarter" idx="1"/>
          </p:nvPr>
        </p:nvSpPr>
        <p:spPr>
          <a:xfrm>
            <a:off x="3124200" y="685800"/>
            <a:ext cx="5638800" cy="5410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Slide Number Placeholder 6"/>
          <p:cNvSpPr>
            <a:spLocks noGrp="1"/>
          </p:cNvSpPr>
          <p:nvPr>
            <p:ph type="sldNum" sz="quarter" idx="10"/>
          </p:nvPr>
        </p:nvSpPr>
        <p:spPr>
          <a:xfrm>
            <a:off x="1371600" y="312738"/>
            <a:ext cx="457200" cy="441325"/>
          </a:xfrm>
        </p:spPr>
        <p:txBody>
          <a:bodyPr/>
          <a:lstStyle>
            <a:lvl1pPr>
              <a:defRPr smtClean="0">
                <a:solidFill>
                  <a:schemeClr val="accent3">
                    <a:shade val="75000"/>
                  </a:schemeClr>
                </a:solidFill>
              </a:defRPr>
            </a:lvl1pPr>
          </a:lstStyle>
          <a:p>
            <a:pPr>
              <a:defRPr/>
            </a:pPr>
            <a:fld id="{7162CC28-AD98-47C4-BD65-DB876A522C99}" type="slidenum">
              <a:rPr lang="en-US"/>
              <a:pPr>
                <a:defRPr/>
              </a:pPr>
              <a:t>‹#›</a:t>
            </a:fld>
            <a:endParaRPr lang="en-US"/>
          </a:p>
        </p:txBody>
      </p:sp>
      <p:sp>
        <p:nvSpPr>
          <p:cNvPr id="17" name="Date Placeholder 4"/>
          <p:cNvSpPr>
            <a:spLocks noGrp="1"/>
          </p:cNvSpPr>
          <p:nvPr>
            <p:ph type="dt" sz="half" idx="11"/>
          </p:nvPr>
        </p:nvSpPr>
        <p:spPr/>
        <p:txBody>
          <a:bodyPr/>
          <a:lstStyle>
            <a:lvl1pPr>
              <a:defRPr/>
            </a:lvl1pPr>
          </a:lstStyle>
          <a:p>
            <a:pPr>
              <a:defRPr/>
            </a:pPr>
            <a:endParaRPr lang="en-US"/>
          </a:p>
        </p:txBody>
      </p:sp>
      <p:sp>
        <p:nvSpPr>
          <p:cNvPr id="18" name="Footer Placeholder 5"/>
          <p:cNvSpPr>
            <a:spLocks noGrp="1"/>
          </p:cNvSpPr>
          <p:nvPr>
            <p:ph type="ftr" sz="quarter" idx="12"/>
          </p:nvPr>
        </p:nvSpPr>
        <p:spPr>
          <a:xfrm>
            <a:off x="301625" y="6410325"/>
            <a:ext cx="3382963" cy="366713"/>
          </a:xfrm>
        </p:spPr>
        <p:txBody>
          <a:bodyPr/>
          <a:lstStyle>
            <a:lvl1pPr>
              <a:defRPr/>
            </a:lvl1pPr>
          </a:lstStyle>
          <a:p>
            <a:pPr>
              <a:defRPr/>
            </a:pP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p>
        </p:txBody>
      </p:sp>
      <p:sp>
        <p:nvSpPr>
          <p:cNvPr id="6" name="Rectangle 5"/>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7" name="Rectangle 6"/>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8" name="Rectangle 7"/>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dirty="0"/>
          </a:p>
        </p:txBody>
      </p:sp>
      <p:sp>
        <p:nvSpPr>
          <p:cNvPr id="10" name="Rectangle 9"/>
          <p:cNvSpPr>
            <a:spLocks noChangeArrowheads="1"/>
          </p:cNvSpPr>
          <p:nvPr/>
        </p:nvSpPr>
        <p:spPr bwMode="auto">
          <a:xfrm>
            <a:off x="152400" y="152400"/>
            <a:ext cx="8832850" cy="301625"/>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1" name="Rectangle 10"/>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2" name="Rectangle 11"/>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lang="en-US"/>
              <a:t>Click to edit Master title style</a:t>
            </a:r>
          </a:p>
        </p:txBody>
      </p:sp>
      <p:sp>
        <p:nvSpPr>
          <p:cNvPr id="3" name="Picture Placeholder 2"/>
          <p:cNvSpPr>
            <a:spLocks noGrp="1"/>
          </p:cNvSpPr>
          <p:nvPr>
            <p:ph type="pic" idx="1"/>
          </p:nvPr>
        </p:nvSpPr>
        <p:spPr>
          <a:xfrm>
            <a:off x="3000375" y="609600"/>
            <a:ext cx="5867400" cy="4267200"/>
          </a:xfrm>
        </p:spPr>
        <p:txBody>
          <a:bodyPr>
            <a:normAutofit/>
          </a:bodyPr>
          <a:lstStyle>
            <a:lvl1pPr marL="0" indent="0">
              <a:buNone/>
              <a:defRPr sz="3200"/>
            </a:lvl1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a:r>
              <a:rPr lang="en-US"/>
              <a:t>Click to edit Master text styles</a:t>
            </a:r>
          </a:p>
        </p:txBody>
      </p:sp>
      <p:sp>
        <p:nvSpPr>
          <p:cNvPr id="16" name="Slide Number Placeholder 6"/>
          <p:cNvSpPr>
            <a:spLocks noGrp="1"/>
          </p:cNvSpPr>
          <p:nvPr>
            <p:ph type="sldNum" sz="quarter" idx="10"/>
          </p:nvPr>
        </p:nvSpPr>
        <p:spPr>
          <a:xfrm>
            <a:off x="1371600" y="312738"/>
            <a:ext cx="457200" cy="441325"/>
          </a:xfrm>
        </p:spPr>
        <p:txBody>
          <a:bodyPr/>
          <a:lstStyle>
            <a:lvl1pPr>
              <a:defRPr/>
            </a:lvl1pPr>
          </a:lstStyle>
          <a:p>
            <a:pPr>
              <a:defRPr/>
            </a:pPr>
            <a:fld id="{1EFEE2D6-6510-4476-B187-DB1D4EB927A9}" type="slidenum">
              <a:rPr lang="en-US"/>
              <a:pPr>
                <a:defRPr/>
              </a:pPr>
              <a:t>‹#›</a:t>
            </a:fld>
            <a:endParaRPr lang="en-US"/>
          </a:p>
        </p:txBody>
      </p:sp>
      <p:sp>
        <p:nvSpPr>
          <p:cNvPr id="17" name="Date Placeholder 4"/>
          <p:cNvSpPr>
            <a:spLocks noGrp="1"/>
          </p:cNvSpPr>
          <p:nvPr>
            <p:ph type="dt" sz="half" idx="11"/>
          </p:nvPr>
        </p:nvSpPr>
        <p:spPr>
          <a:xfrm>
            <a:off x="5788025" y="6405563"/>
            <a:ext cx="3044825" cy="365125"/>
          </a:xfrm>
        </p:spPr>
        <p:txBody>
          <a:bodyPr/>
          <a:lstStyle>
            <a:lvl1pPr>
              <a:defRPr/>
            </a:lvl1pPr>
          </a:lstStyle>
          <a:p>
            <a:pPr>
              <a:defRPr/>
            </a:pPr>
            <a:endParaRPr lang="en-US"/>
          </a:p>
        </p:txBody>
      </p:sp>
      <p:sp>
        <p:nvSpPr>
          <p:cNvPr id="18" name="Footer Placeholder 5"/>
          <p:cNvSpPr>
            <a:spLocks noGrp="1"/>
          </p:cNvSpPr>
          <p:nvPr>
            <p:ph type="ftr" sz="quarter" idx="12"/>
          </p:nvPr>
        </p:nvSpPr>
        <p:spPr>
          <a:xfrm>
            <a:off x="301625" y="6410325"/>
            <a:ext cx="3584575" cy="366713"/>
          </a:xfrm>
        </p:spPr>
        <p:txBody>
          <a:bodyPr/>
          <a:lstStyle>
            <a:lvl1pPr>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6" name="Rectangle 15"/>
          <p:cNvSpPr>
            <a:spLocks noChangeArrowheads="1"/>
          </p:cNvSpPr>
          <p:nvPr/>
        </p:nvSpPr>
        <p:spPr bwMode="white">
          <a:xfrm>
            <a:off x="0" y="0"/>
            <a:ext cx="9144000" cy="139382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9" name="Rectangle 8"/>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4" name="Date Placeholder 13"/>
          <p:cNvSpPr>
            <a:spLocks noGrp="1"/>
          </p:cNvSpPr>
          <p:nvPr>
            <p:ph type="dt" sz="half" idx="2"/>
          </p:nvPr>
        </p:nvSpPr>
        <p:spPr>
          <a:xfrm>
            <a:off x="5791200" y="6405563"/>
            <a:ext cx="3044825" cy="365125"/>
          </a:xfrm>
          <a:prstGeom prst="rect">
            <a:avLst/>
          </a:prstGeom>
        </p:spPr>
        <p:txBody>
          <a:bodyPr vert="horz"/>
          <a:lstStyle>
            <a:lvl1pPr algn="r" eaLnBrk="1" latinLnBrk="0" hangingPunct="1">
              <a:defRPr kumimoji="0" sz="1400">
                <a:solidFill>
                  <a:srgbClr val="FFFFFF"/>
                </a:solidFill>
              </a:defRPr>
            </a:lvl1pPr>
          </a:lstStyle>
          <a:p>
            <a:pPr>
              <a:defRPr/>
            </a:pPr>
            <a:endParaRPr lang="en-US"/>
          </a:p>
        </p:txBody>
      </p:sp>
      <p:sp>
        <p:nvSpPr>
          <p:cNvPr id="3" name="Footer Placeholder 2"/>
          <p:cNvSpPr>
            <a:spLocks noGrp="1"/>
          </p:cNvSpPr>
          <p:nvPr>
            <p:ph type="ftr" sz="quarter" idx="3"/>
          </p:nvPr>
        </p:nvSpPr>
        <p:spPr>
          <a:xfrm>
            <a:off x="304800" y="6410325"/>
            <a:ext cx="3581400" cy="366713"/>
          </a:xfrm>
          <a:prstGeom prst="rect">
            <a:avLst/>
          </a:prstGeom>
        </p:spPr>
        <p:txBody>
          <a:bodyPr vert="horz"/>
          <a:lstStyle>
            <a:lvl1pPr algn="l" eaLnBrk="1" latinLnBrk="0" hangingPunct="1">
              <a:defRPr kumimoji="0" sz="1200">
                <a:solidFill>
                  <a:srgbClr val="FFFFFF"/>
                </a:solidFill>
              </a:defRPr>
            </a:lvl1pPr>
          </a:lstStyle>
          <a:p>
            <a:pPr>
              <a:defRPr/>
            </a:pPr>
            <a:endParaRPr lang="en-US"/>
          </a:p>
        </p:txBody>
      </p:sp>
      <p:sp>
        <p:nvSpPr>
          <p:cNvPr id="8" name="Rectangle 7"/>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p>
        </p:txBody>
      </p:sp>
      <p:sp>
        <p:nvSpPr>
          <p:cNvPr id="10" name="Straight Connector 9"/>
          <p:cNvSpPr>
            <a:spLocks noChangeShapeType="1"/>
          </p:cNvSpPr>
          <p:nvPr/>
        </p:nvSpPr>
        <p:spPr bwMode="auto">
          <a:xfrm>
            <a:off x="152400" y="1276350"/>
            <a:ext cx="8832850"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p>
        </p:txBody>
      </p:sp>
      <p:sp>
        <p:nvSpPr>
          <p:cNvPr id="12" name="Oval 11"/>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5" name="Oval 14"/>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3" name="Slide Number Placeholder 22"/>
          <p:cNvSpPr>
            <a:spLocks noGrp="1"/>
          </p:cNvSpPr>
          <p:nvPr>
            <p:ph type="sldNum" sz="quarter" idx="4"/>
          </p:nvPr>
        </p:nvSpPr>
        <p:spPr>
          <a:xfrm>
            <a:off x="4343400" y="1039813"/>
            <a:ext cx="457200" cy="441325"/>
          </a:xfrm>
          <a:prstGeom prst="rect">
            <a:avLst/>
          </a:prstGeom>
        </p:spPr>
        <p:txBody>
          <a:bodyPr vert="horz" lIns="45720" rIns="45720" anchor="ctr">
            <a:normAutofit/>
          </a:bodyPr>
          <a:lstStyle>
            <a:lvl1pPr algn="ctr" eaLnBrk="1" latinLnBrk="0" hangingPunct="1">
              <a:defRPr kumimoji="0" sz="1600" smtClean="0">
                <a:solidFill>
                  <a:schemeClr val="accent3">
                    <a:shade val="75000"/>
                  </a:schemeClr>
                </a:solidFill>
              </a:defRPr>
            </a:lvl1pPr>
          </a:lstStyle>
          <a:p>
            <a:pPr>
              <a:defRPr/>
            </a:pPr>
            <a:fld id="{26D13E2B-5A75-4ADD-9694-76ABC5AECAE6}" type="slidenum">
              <a:rPr lang="en-US"/>
              <a:pPr>
                <a:defRPr/>
              </a:pPr>
              <a:t>‹#›</a:t>
            </a:fld>
            <a:endParaRPr lang="en-US"/>
          </a:p>
        </p:txBody>
      </p:sp>
      <p:sp>
        <p:nvSpPr>
          <p:cNvPr id="1038" name="Title Placeholder 21"/>
          <p:cNvSpPr>
            <a:spLocks noGrp="1"/>
          </p:cNvSpPr>
          <p:nvPr>
            <p:ph type="title"/>
          </p:nvPr>
        </p:nvSpPr>
        <p:spPr bwMode="auto">
          <a:xfrm>
            <a:off x="301625" y="228600"/>
            <a:ext cx="8534400" cy="75882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39" name="Text Placeholder 12"/>
          <p:cNvSpPr>
            <a:spLocks noGrp="1"/>
          </p:cNvSpPr>
          <p:nvPr>
            <p:ph type="body" idx="1"/>
          </p:nvPr>
        </p:nvSpPr>
        <p:spPr bwMode="auto">
          <a:xfrm>
            <a:off x="301625" y="1524000"/>
            <a:ext cx="8534400" cy="45989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Lst>
  <p:txStyles>
    <p:titleStyle>
      <a:lvl1pPr algn="ctr" rtl="0" fontAlgn="base">
        <a:spcBef>
          <a:spcPct val="0"/>
        </a:spcBef>
        <a:spcAft>
          <a:spcPct val="0"/>
        </a:spcAft>
        <a:defRPr sz="3300" kern="1200">
          <a:solidFill>
            <a:srgbClr val="7B9899"/>
          </a:solidFill>
          <a:latin typeface="+mj-lt"/>
          <a:ea typeface="+mj-ea"/>
          <a:cs typeface="+mj-cs"/>
        </a:defRPr>
      </a:lvl1pPr>
      <a:lvl2pPr algn="ctr" rtl="0" fontAlgn="base">
        <a:spcBef>
          <a:spcPct val="0"/>
        </a:spcBef>
        <a:spcAft>
          <a:spcPct val="0"/>
        </a:spcAft>
        <a:defRPr sz="3300">
          <a:solidFill>
            <a:srgbClr val="7B9899"/>
          </a:solidFill>
          <a:latin typeface="Georgia" pitchFamily="18" charset="0"/>
        </a:defRPr>
      </a:lvl2pPr>
      <a:lvl3pPr algn="ctr" rtl="0" fontAlgn="base">
        <a:spcBef>
          <a:spcPct val="0"/>
        </a:spcBef>
        <a:spcAft>
          <a:spcPct val="0"/>
        </a:spcAft>
        <a:defRPr sz="3300">
          <a:solidFill>
            <a:srgbClr val="7B9899"/>
          </a:solidFill>
          <a:latin typeface="Georgia" pitchFamily="18" charset="0"/>
        </a:defRPr>
      </a:lvl3pPr>
      <a:lvl4pPr algn="ctr" rtl="0" fontAlgn="base">
        <a:spcBef>
          <a:spcPct val="0"/>
        </a:spcBef>
        <a:spcAft>
          <a:spcPct val="0"/>
        </a:spcAft>
        <a:defRPr sz="3300">
          <a:solidFill>
            <a:srgbClr val="7B9899"/>
          </a:solidFill>
          <a:latin typeface="Georgia" pitchFamily="18" charset="0"/>
        </a:defRPr>
      </a:lvl4pPr>
      <a:lvl5pPr algn="ctr" rtl="0" fontAlgn="base">
        <a:spcBef>
          <a:spcPct val="0"/>
        </a:spcBef>
        <a:spcAft>
          <a:spcPct val="0"/>
        </a:spcAft>
        <a:defRPr sz="3300">
          <a:solidFill>
            <a:srgbClr val="7B9899"/>
          </a:solidFill>
          <a:latin typeface="Georgia" pitchFamily="18" charset="0"/>
        </a:defRPr>
      </a:lvl5pPr>
      <a:lvl6pPr marL="457200" algn="ctr" rtl="0" fontAlgn="base">
        <a:spcBef>
          <a:spcPct val="0"/>
        </a:spcBef>
        <a:spcAft>
          <a:spcPct val="0"/>
        </a:spcAft>
        <a:defRPr sz="3300">
          <a:solidFill>
            <a:srgbClr val="7B9899"/>
          </a:solidFill>
          <a:latin typeface="Georgia" pitchFamily="18" charset="0"/>
        </a:defRPr>
      </a:lvl6pPr>
      <a:lvl7pPr marL="914400" algn="ctr" rtl="0" fontAlgn="base">
        <a:spcBef>
          <a:spcPct val="0"/>
        </a:spcBef>
        <a:spcAft>
          <a:spcPct val="0"/>
        </a:spcAft>
        <a:defRPr sz="3300">
          <a:solidFill>
            <a:srgbClr val="7B9899"/>
          </a:solidFill>
          <a:latin typeface="Georgia" pitchFamily="18" charset="0"/>
        </a:defRPr>
      </a:lvl7pPr>
      <a:lvl8pPr marL="1371600" algn="ctr" rtl="0" fontAlgn="base">
        <a:spcBef>
          <a:spcPct val="0"/>
        </a:spcBef>
        <a:spcAft>
          <a:spcPct val="0"/>
        </a:spcAft>
        <a:defRPr sz="3300">
          <a:solidFill>
            <a:srgbClr val="7B9899"/>
          </a:solidFill>
          <a:latin typeface="Georgia" pitchFamily="18" charset="0"/>
        </a:defRPr>
      </a:lvl8pPr>
      <a:lvl9pPr marL="1828800" algn="ctr" rtl="0" fontAlgn="base">
        <a:spcBef>
          <a:spcPct val="0"/>
        </a:spcBef>
        <a:spcAft>
          <a:spcPct val="0"/>
        </a:spcAft>
        <a:defRPr sz="3300">
          <a:solidFill>
            <a:srgbClr val="7B9899"/>
          </a:solidFill>
          <a:latin typeface="Georgia" pitchFamily="18" charset="0"/>
        </a:defRPr>
      </a:lvl9pPr>
    </p:titleStyle>
    <p:bodyStyle>
      <a:lvl1pPr marL="273050" indent="-273050" algn="l" rtl="0" fontAlgn="base">
        <a:spcBef>
          <a:spcPct val="20000"/>
        </a:spcBef>
        <a:spcAft>
          <a:spcPct val="0"/>
        </a:spcAft>
        <a:buClr>
          <a:schemeClr val="accent1"/>
        </a:buClr>
        <a:buSzPct val="85000"/>
        <a:buFont typeface="Wingdings 2" pitchFamily="18" charset="2"/>
        <a:buChar char=""/>
        <a:defRPr sz="2700" kern="1200">
          <a:solidFill>
            <a:schemeClr val="tx1"/>
          </a:solidFill>
          <a:latin typeface="+mn-lt"/>
          <a:ea typeface="+mn-ea"/>
          <a:cs typeface="+mn-cs"/>
        </a:defRPr>
      </a:lvl1pPr>
      <a:lvl2pPr marL="547688" indent="-273050" algn="l" rtl="0" fontAlgn="base">
        <a:spcBef>
          <a:spcPct val="20000"/>
        </a:spcBef>
        <a:spcAft>
          <a:spcPct val="0"/>
        </a:spcAft>
        <a:buClr>
          <a:schemeClr val="accent2"/>
        </a:buClr>
        <a:buSzPct val="70000"/>
        <a:buFont typeface="Wingdings" pitchFamily="2" charset="2"/>
        <a:buChar char=""/>
        <a:defRPr sz="2200" kern="1200">
          <a:solidFill>
            <a:schemeClr val="tx2"/>
          </a:solidFill>
          <a:latin typeface="+mn-lt"/>
          <a:ea typeface="+mn-ea"/>
          <a:cs typeface="+mn-cs"/>
        </a:defRPr>
      </a:lvl2pPr>
      <a:lvl3pPr marL="822325" indent="-228600" algn="l" rtl="0" fontAlgn="base">
        <a:spcBef>
          <a:spcPct val="20000"/>
        </a:spcBef>
        <a:spcAft>
          <a:spcPct val="0"/>
        </a:spcAft>
        <a:buClr>
          <a:srgbClr val="8CADAE"/>
        </a:buClr>
        <a:buSzPct val="75000"/>
        <a:buFont typeface="Wingdings 2" pitchFamily="18" charset="2"/>
        <a:buChar char=""/>
        <a:defRPr sz="2000" kern="1200">
          <a:solidFill>
            <a:schemeClr val="tx1"/>
          </a:solidFill>
          <a:latin typeface="+mn-lt"/>
          <a:ea typeface="+mn-ea"/>
          <a:cs typeface="+mn-cs"/>
        </a:defRPr>
      </a:lvl3pPr>
      <a:lvl4pPr marL="1096963" indent="-228600" algn="l" rtl="0" fontAlgn="base">
        <a:spcBef>
          <a:spcPct val="20000"/>
        </a:spcBef>
        <a:spcAft>
          <a:spcPct val="0"/>
        </a:spcAft>
        <a:buClr>
          <a:srgbClr val="8C7B70"/>
        </a:buClr>
        <a:buSzPct val="70000"/>
        <a:buFont typeface="Wingdings" pitchFamily="2" charset="2"/>
        <a:buChar char=""/>
        <a:defRPr sz="2000" kern="1200">
          <a:solidFill>
            <a:schemeClr val="tx2"/>
          </a:solidFill>
          <a:latin typeface="+mn-lt"/>
          <a:ea typeface="+mn-ea"/>
          <a:cs typeface="+mn-cs"/>
        </a:defRPr>
      </a:lvl4pPr>
      <a:lvl5pPr marL="1371600" indent="-228600" algn="l" rtl="0" fontAlgn="base">
        <a:spcBef>
          <a:spcPct val="20000"/>
        </a:spcBef>
        <a:spcAft>
          <a:spcPct val="0"/>
        </a:spcAft>
        <a:buClr>
          <a:srgbClr val="8FB08C"/>
        </a:buClr>
        <a:buChar char="•"/>
        <a:defRPr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www.studymafia.org/" TargetMode="External"/><Relationship Id="rId2" Type="http://schemas.openxmlformats.org/officeDocument/2006/relationships/hyperlink" Target="http://www.google.com/"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descr="logo1"/>
          <p:cNvPicPr>
            <a:picLocks noChangeAspect="1" noChangeArrowheads="1"/>
          </p:cNvPicPr>
          <p:nvPr/>
        </p:nvPicPr>
        <p:blipFill>
          <a:blip r:embed="rId3" cstate="print"/>
          <a:srcRect/>
          <a:stretch>
            <a:fillRect/>
          </a:stretch>
        </p:blipFill>
        <p:spPr bwMode="auto">
          <a:xfrm>
            <a:off x="304800" y="60325"/>
            <a:ext cx="1143000" cy="1143000"/>
          </a:xfrm>
          <a:prstGeom prst="rect">
            <a:avLst/>
          </a:prstGeom>
          <a:noFill/>
          <a:ln w="9525">
            <a:noFill/>
            <a:miter lim="800000"/>
            <a:headEnd/>
            <a:tailEnd/>
          </a:ln>
        </p:spPr>
      </p:pic>
      <p:pic>
        <p:nvPicPr>
          <p:cNvPr id="13315" name="Picture 3" descr="strip1"/>
          <p:cNvPicPr>
            <a:picLocks noChangeAspect="1" noChangeArrowheads="1"/>
          </p:cNvPicPr>
          <p:nvPr/>
        </p:nvPicPr>
        <p:blipFill>
          <a:blip r:embed="rId4" cstate="print"/>
          <a:srcRect/>
          <a:stretch>
            <a:fillRect/>
          </a:stretch>
        </p:blipFill>
        <p:spPr bwMode="auto">
          <a:xfrm>
            <a:off x="1371600" y="593725"/>
            <a:ext cx="7620000" cy="76200"/>
          </a:xfrm>
          <a:prstGeom prst="rect">
            <a:avLst/>
          </a:prstGeom>
          <a:noFill/>
          <a:ln w="9525">
            <a:noFill/>
            <a:miter lim="800000"/>
            <a:headEnd/>
            <a:tailEnd/>
          </a:ln>
        </p:spPr>
      </p:pic>
      <p:sp>
        <p:nvSpPr>
          <p:cNvPr id="11270" name="Rectangle 8"/>
          <p:cNvSpPr>
            <a:spLocks noChangeArrowheads="1"/>
          </p:cNvSpPr>
          <p:nvPr/>
        </p:nvSpPr>
        <p:spPr bwMode="auto">
          <a:xfrm>
            <a:off x="0" y="2286000"/>
            <a:ext cx="5486400" cy="2308225"/>
          </a:xfrm>
          <a:prstGeom prst="rect">
            <a:avLst/>
          </a:prstGeom>
          <a:noFill/>
          <a:ln w="9525">
            <a:noFill/>
            <a:miter lim="800000"/>
            <a:headEnd/>
            <a:tailEnd/>
          </a:ln>
        </p:spPr>
        <p:txBody>
          <a:bodyPr>
            <a:spAutoFit/>
          </a:bodyPr>
          <a:lstStyle/>
          <a:p>
            <a:pPr algn="ctr">
              <a:defRPr/>
            </a:pPr>
            <a:r>
              <a:rPr lang="en-US" sz="3600" b="1" dirty="0">
                <a:solidFill>
                  <a:srgbClr val="FF0000"/>
                </a:solidFill>
                <a:latin typeface="+mn-lt"/>
              </a:rPr>
              <a:t>   Seminar </a:t>
            </a:r>
          </a:p>
          <a:p>
            <a:pPr algn="ctr">
              <a:defRPr/>
            </a:pPr>
            <a:r>
              <a:rPr lang="en-US" sz="3600" b="1" dirty="0">
                <a:solidFill>
                  <a:srgbClr val="FF0000"/>
                </a:solidFill>
                <a:latin typeface="+mn-lt"/>
              </a:rPr>
              <a:t>On</a:t>
            </a:r>
          </a:p>
          <a:p>
            <a:pPr algn="ctr">
              <a:defRPr/>
            </a:pPr>
            <a:r>
              <a:rPr lang="en-US" sz="3600" b="1" dirty="0" smtClean="0">
                <a:solidFill>
                  <a:srgbClr val="FF0000"/>
                </a:solidFill>
              </a:rPr>
              <a:t> </a:t>
            </a:r>
            <a:r>
              <a:rPr lang="en-US" sz="3600" b="1" dirty="0">
                <a:solidFill>
                  <a:srgbClr val="FF0000"/>
                </a:solidFill>
              </a:rPr>
              <a:t>Principles of Management</a:t>
            </a:r>
            <a:endParaRPr lang="en-US" sz="3600" b="1" dirty="0">
              <a:solidFill>
                <a:srgbClr val="FF0000"/>
              </a:solidFill>
              <a:latin typeface="+mn-lt"/>
              <a:cs typeface="Times New Roman" pitchFamily="18" charset="0"/>
            </a:endParaRPr>
          </a:p>
        </p:txBody>
      </p:sp>
      <p:pic>
        <p:nvPicPr>
          <p:cNvPr id="13319" name="Picture 7" descr="Jules%20Henri%20Fayol%20-%201"/>
          <p:cNvPicPr>
            <a:picLocks noChangeAspect="1" noChangeArrowheads="1"/>
          </p:cNvPicPr>
          <p:nvPr/>
        </p:nvPicPr>
        <p:blipFill>
          <a:blip r:embed="rId5" cstate="print"/>
          <a:srcRect/>
          <a:stretch>
            <a:fillRect/>
          </a:stretch>
        </p:blipFill>
        <p:spPr bwMode="auto">
          <a:xfrm>
            <a:off x="5181600" y="1752600"/>
            <a:ext cx="2667000" cy="3556000"/>
          </a:xfrm>
          <a:prstGeom prst="rect">
            <a:avLst/>
          </a:prstGeom>
          <a:noFill/>
          <a:ln w="9525">
            <a:noFill/>
            <a:miter lim="800000"/>
            <a:headEnd/>
            <a:tailEnd/>
          </a:ln>
        </p:spPr>
      </p:pic>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52400" y="-76200"/>
            <a:ext cx="9144000" cy="1173162"/>
          </a:xfrm>
        </p:spPr>
        <p:txBody>
          <a:bodyPr>
            <a:normAutofit/>
          </a:bodyPr>
          <a:lstStyle/>
          <a:p>
            <a:pPr fontAlgn="auto">
              <a:spcAft>
                <a:spcPts val="0"/>
              </a:spcAft>
              <a:defRPr/>
            </a:pPr>
            <a:r>
              <a:rPr lang="en-US" sz="2800" b="1" dirty="0"/>
              <a:t>6. SUBORDINATION OF INDIVIDUAL INTERESTS TO THE GENERAL INTERESTS</a:t>
            </a:r>
            <a:endParaRPr lang="en-US" sz="2800" dirty="0"/>
          </a:p>
        </p:txBody>
      </p:sp>
      <p:sp>
        <p:nvSpPr>
          <p:cNvPr id="22531" name="Rectangle 3"/>
          <p:cNvSpPr>
            <a:spLocks noGrp="1" noChangeArrowheads="1"/>
          </p:cNvSpPr>
          <p:nvPr>
            <p:ph sz="quarter" idx="1"/>
          </p:nvPr>
        </p:nvSpPr>
        <p:spPr>
          <a:xfrm>
            <a:off x="609600" y="1905000"/>
            <a:ext cx="8229600" cy="4525963"/>
          </a:xfrm>
        </p:spPr>
        <p:txBody>
          <a:bodyPr/>
          <a:lstStyle/>
          <a:p>
            <a:r>
              <a:rPr lang="en-US" dirty="0"/>
              <a:t>The interests of one person should not take priority over the interests of the organization as a whole. </a:t>
            </a:r>
          </a:p>
        </p:txBody>
      </p:sp>
      <p:pic>
        <p:nvPicPr>
          <p:cNvPr id="3" name="Picture 2">
            <a:extLst>
              <a:ext uri="{FF2B5EF4-FFF2-40B4-BE49-F238E27FC236}">
                <a16:creationId xmlns:a16="http://schemas.microsoft.com/office/drawing/2014/main" xmlns="" id="{A7B7DF97-EF1F-4ABE-997B-64BF45437AB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10200" y="3657600"/>
            <a:ext cx="2438095" cy="2438095"/>
          </a:xfrm>
          <a:prstGeom prst="rect">
            <a:avLst/>
          </a:prstGeom>
        </p:spPr>
      </p:pic>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b="1" dirty="0">
                <a:solidFill>
                  <a:srgbClr val="7B9899"/>
                </a:solidFill>
              </a:rPr>
              <a:t>7. REMUNERATION</a:t>
            </a:r>
            <a:endParaRPr lang="en-US" dirty="0">
              <a:solidFill>
                <a:srgbClr val="7B9899"/>
              </a:solidFill>
            </a:endParaRPr>
          </a:p>
        </p:txBody>
      </p:sp>
      <p:sp>
        <p:nvSpPr>
          <p:cNvPr id="23555" name="Rectangle 3"/>
          <p:cNvSpPr>
            <a:spLocks noGrp="1" noChangeArrowheads="1"/>
          </p:cNvSpPr>
          <p:nvPr>
            <p:ph sz="quarter" idx="1"/>
          </p:nvPr>
        </p:nvSpPr>
        <p:spPr>
          <a:xfrm>
            <a:off x="301625" y="1527175"/>
            <a:ext cx="8504238" cy="4572000"/>
          </a:xfrm>
        </p:spPr>
        <p:txBody>
          <a:bodyPr/>
          <a:lstStyle/>
          <a:p>
            <a:r>
              <a:rPr lang="en-US"/>
              <a:t>Many variables, such as cost of living, supply of qualified personnel, general business conditions, and success of the business, should be considered in determining a worker’s rate of pay. </a:t>
            </a:r>
          </a:p>
        </p:txBody>
      </p:sp>
      <p:pic>
        <p:nvPicPr>
          <p:cNvPr id="3" name="Picture 2">
            <a:extLst>
              <a:ext uri="{FF2B5EF4-FFF2-40B4-BE49-F238E27FC236}">
                <a16:creationId xmlns:a16="http://schemas.microsoft.com/office/drawing/2014/main" xmlns="" id="{98E577D5-92B1-462D-AD29-B54C8643941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15000" y="3439160"/>
            <a:ext cx="2362200" cy="2362200"/>
          </a:xfrm>
          <a:prstGeom prst="rect">
            <a:avLst/>
          </a:prstGeom>
        </p:spPr>
      </p:pic>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b="1">
                <a:solidFill>
                  <a:srgbClr val="7B9899"/>
                </a:solidFill>
              </a:rPr>
              <a:t>8. CENTRALIZATION</a:t>
            </a:r>
            <a:r>
              <a:rPr lang="en-US">
                <a:solidFill>
                  <a:srgbClr val="7B9899"/>
                </a:solidFill>
              </a:rPr>
              <a:t>:</a:t>
            </a:r>
          </a:p>
        </p:txBody>
      </p:sp>
      <p:sp>
        <p:nvSpPr>
          <p:cNvPr id="24579" name="Rectangle 3"/>
          <p:cNvSpPr>
            <a:spLocks noGrp="1" noChangeArrowheads="1"/>
          </p:cNvSpPr>
          <p:nvPr>
            <p:ph sz="quarter" idx="1"/>
          </p:nvPr>
        </p:nvSpPr>
        <p:spPr>
          <a:xfrm>
            <a:off x="301625" y="1527175"/>
            <a:ext cx="8504238" cy="4572000"/>
          </a:xfrm>
        </p:spPr>
        <p:txBody>
          <a:bodyPr/>
          <a:lstStyle/>
          <a:p>
            <a:r>
              <a:rPr lang="en-US"/>
              <a:t>Fayol defined centralization as lowering the importance of the subordinate role. Decentralization is increasing the importance. The degree to which centralization or decentralization should be adopted depends on the specific organization in which the manager is working. </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b="1">
                <a:solidFill>
                  <a:srgbClr val="7B9899"/>
                </a:solidFill>
              </a:rPr>
              <a:t>9. SCALAR CHAIN</a:t>
            </a:r>
            <a:r>
              <a:rPr lang="en-US">
                <a:solidFill>
                  <a:srgbClr val="7B9899"/>
                </a:solidFill>
              </a:rPr>
              <a:t>:</a:t>
            </a:r>
          </a:p>
        </p:txBody>
      </p:sp>
      <p:sp>
        <p:nvSpPr>
          <p:cNvPr id="25603" name="Rectangle 3"/>
          <p:cNvSpPr>
            <a:spLocks noGrp="1" noChangeArrowheads="1"/>
          </p:cNvSpPr>
          <p:nvPr>
            <p:ph sz="quarter" idx="1"/>
          </p:nvPr>
        </p:nvSpPr>
        <p:spPr>
          <a:xfrm>
            <a:off x="301625" y="1527175"/>
            <a:ext cx="8504238" cy="4572000"/>
          </a:xfrm>
        </p:spPr>
        <p:txBody>
          <a:bodyPr/>
          <a:lstStyle/>
          <a:p>
            <a:pPr>
              <a:lnSpc>
                <a:spcPct val="90000"/>
              </a:lnSpc>
            </a:pPr>
            <a:r>
              <a:rPr lang="en-US" sz="2800"/>
              <a:t>Managers in hierarchies are part of a chain like authority scale. Each manager, from the first line supervisor to the president, possess certain amounts of authority. The President possesses the most authority; the first line supervisor the least. Lower level managers should always keep upper level managers informed of their work activities. The existence of a scalar chain and adherence to it are necessary if the organization is to be successful.   </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b="1">
                <a:solidFill>
                  <a:srgbClr val="7B9899"/>
                </a:solidFill>
              </a:rPr>
              <a:t>10. ORDER:</a:t>
            </a:r>
          </a:p>
        </p:txBody>
      </p:sp>
      <p:sp>
        <p:nvSpPr>
          <p:cNvPr id="26627" name="Rectangle 3"/>
          <p:cNvSpPr>
            <a:spLocks noGrp="1" noChangeArrowheads="1"/>
          </p:cNvSpPr>
          <p:nvPr>
            <p:ph sz="quarter" idx="1"/>
          </p:nvPr>
        </p:nvSpPr>
        <p:spPr>
          <a:xfrm>
            <a:off x="301625" y="1527175"/>
            <a:ext cx="8504238" cy="4572000"/>
          </a:xfrm>
        </p:spPr>
        <p:txBody>
          <a:bodyPr/>
          <a:lstStyle/>
          <a:p>
            <a:r>
              <a:rPr lang="en-US"/>
              <a:t>For the sake of efficiency and coordination, all materials and people related to a specific kind of work should be treated as equally as possible.     </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US" b="1">
                <a:solidFill>
                  <a:srgbClr val="7B9899"/>
                </a:solidFill>
              </a:rPr>
              <a:t>11. EQUITY</a:t>
            </a:r>
            <a:r>
              <a:rPr lang="en-US">
                <a:solidFill>
                  <a:srgbClr val="7B9899"/>
                </a:solidFill>
              </a:rPr>
              <a:t>:</a:t>
            </a:r>
          </a:p>
        </p:txBody>
      </p:sp>
      <p:sp>
        <p:nvSpPr>
          <p:cNvPr id="27651" name="Rectangle 3"/>
          <p:cNvSpPr>
            <a:spLocks noGrp="1" noChangeArrowheads="1"/>
          </p:cNvSpPr>
          <p:nvPr>
            <p:ph sz="quarter" idx="1"/>
          </p:nvPr>
        </p:nvSpPr>
        <p:spPr>
          <a:xfrm>
            <a:off x="301625" y="1527175"/>
            <a:ext cx="8504238" cy="4572000"/>
          </a:xfrm>
        </p:spPr>
        <p:txBody>
          <a:bodyPr/>
          <a:lstStyle/>
          <a:p>
            <a:r>
              <a:rPr lang="en-US"/>
              <a:t>All employees should be treated as equally as possible. </a:t>
            </a:r>
          </a:p>
        </p:txBody>
      </p:sp>
      <p:pic>
        <p:nvPicPr>
          <p:cNvPr id="3" name="Picture 2">
            <a:extLst>
              <a:ext uri="{FF2B5EF4-FFF2-40B4-BE49-F238E27FC236}">
                <a16:creationId xmlns:a16="http://schemas.microsoft.com/office/drawing/2014/main" xmlns="" id="{C14C7930-EEDB-4A3F-8BFC-2594D1D9B13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53000" y="3048000"/>
            <a:ext cx="2539682" cy="2539682"/>
          </a:xfrm>
          <a:prstGeom prst="rect">
            <a:avLst/>
          </a:prstGeom>
        </p:spPr>
      </p:pic>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304800" y="609600"/>
            <a:ext cx="8534400" cy="606425"/>
          </a:xfrm>
        </p:spPr>
        <p:txBody>
          <a:bodyPr>
            <a:normAutofit fontScale="90000"/>
          </a:bodyPr>
          <a:lstStyle/>
          <a:p>
            <a:pPr fontAlgn="auto">
              <a:spcAft>
                <a:spcPts val="0"/>
              </a:spcAft>
              <a:defRPr/>
            </a:pPr>
            <a:r>
              <a:rPr lang="en-US" sz="4000" b="1" dirty="0"/>
              <a:t>12. STABILITY OF TENURE OF PERSONNEL</a:t>
            </a:r>
            <a:r>
              <a:rPr lang="en-US" sz="4000" dirty="0"/>
              <a:t>:</a:t>
            </a:r>
          </a:p>
        </p:txBody>
      </p:sp>
      <p:sp>
        <p:nvSpPr>
          <p:cNvPr id="28675" name="Rectangle 3"/>
          <p:cNvSpPr>
            <a:spLocks noGrp="1" noChangeArrowheads="1"/>
          </p:cNvSpPr>
          <p:nvPr>
            <p:ph sz="quarter" idx="1"/>
          </p:nvPr>
        </p:nvSpPr>
        <p:spPr>
          <a:xfrm>
            <a:off x="301625" y="1527175"/>
            <a:ext cx="8504238" cy="4572000"/>
          </a:xfrm>
        </p:spPr>
        <p:txBody>
          <a:bodyPr/>
          <a:lstStyle/>
          <a:p>
            <a:r>
              <a:rPr lang="en-US"/>
              <a:t>Retaining productive employees should always be a high priority of management. Recruitment and Selection Costs, as well as increased product-reject rates are usually associated with hiring new workers.   </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b="1" dirty="0">
                <a:solidFill>
                  <a:srgbClr val="7B9899"/>
                </a:solidFill>
              </a:rPr>
              <a:t>13. INITIATIVE</a:t>
            </a:r>
            <a:endParaRPr lang="en-US" dirty="0">
              <a:solidFill>
                <a:srgbClr val="7B9899"/>
              </a:solidFill>
            </a:endParaRPr>
          </a:p>
        </p:txBody>
      </p:sp>
      <p:sp>
        <p:nvSpPr>
          <p:cNvPr id="29699" name="Rectangle 3"/>
          <p:cNvSpPr>
            <a:spLocks noGrp="1" noChangeArrowheads="1"/>
          </p:cNvSpPr>
          <p:nvPr>
            <p:ph sz="quarter" idx="1"/>
          </p:nvPr>
        </p:nvSpPr>
        <p:spPr>
          <a:xfrm>
            <a:off x="301625" y="1527175"/>
            <a:ext cx="8504238" cy="4572000"/>
          </a:xfrm>
        </p:spPr>
        <p:txBody>
          <a:bodyPr/>
          <a:lstStyle/>
          <a:p>
            <a:r>
              <a:rPr lang="en-US" dirty="0"/>
              <a:t>Management should take steps to encourage worker initiative, which is defined as new or additional work activity undertaken through self direction.       </a:t>
            </a: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b="1">
                <a:solidFill>
                  <a:srgbClr val="7B9899"/>
                </a:solidFill>
              </a:rPr>
              <a:t>14. ESPIRIT DE CORPS</a:t>
            </a:r>
            <a:r>
              <a:rPr lang="en-US">
                <a:solidFill>
                  <a:srgbClr val="7B9899"/>
                </a:solidFill>
              </a:rPr>
              <a:t>:</a:t>
            </a:r>
          </a:p>
        </p:txBody>
      </p:sp>
      <p:sp>
        <p:nvSpPr>
          <p:cNvPr id="30723" name="Rectangle 3"/>
          <p:cNvSpPr>
            <a:spLocks noGrp="1" noChangeArrowheads="1"/>
          </p:cNvSpPr>
          <p:nvPr>
            <p:ph sz="quarter" idx="1"/>
          </p:nvPr>
        </p:nvSpPr>
        <p:spPr>
          <a:xfrm>
            <a:off x="301625" y="1527175"/>
            <a:ext cx="8504238" cy="4572000"/>
          </a:xfrm>
        </p:spPr>
        <p:txBody>
          <a:bodyPr/>
          <a:lstStyle/>
          <a:p>
            <a:r>
              <a:rPr lang="en-US"/>
              <a:t>Management should encourage harmony and general good feelings among employees. </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609600"/>
            <a:ext cx="8534400" cy="758825"/>
          </a:xfrm>
        </p:spPr>
        <p:txBody>
          <a:bodyPr>
            <a:normAutofit fontScale="90000"/>
          </a:bodyPr>
          <a:lstStyle/>
          <a:p>
            <a:pPr fontAlgn="auto">
              <a:spcAft>
                <a:spcPts val="0"/>
              </a:spcAft>
              <a:defRPr/>
            </a:pPr>
            <a:r>
              <a:rPr lang="en-US" b="1" dirty="0"/>
              <a:t>THE IMPORTANCE OF THE PRINCIPLES</a:t>
            </a:r>
            <a:br>
              <a:rPr lang="en-US" b="1" dirty="0"/>
            </a:br>
            <a:endParaRPr lang="en-US" dirty="0"/>
          </a:p>
        </p:txBody>
      </p:sp>
      <p:sp>
        <p:nvSpPr>
          <p:cNvPr id="31747" name="Content Placeholder 2"/>
          <p:cNvSpPr>
            <a:spLocks noGrp="1"/>
          </p:cNvSpPr>
          <p:nvPr>
            <p:ph sz="quarter" idx="1"/>
          </p:nvPr>
        </p:nvSpPr>
        <p:spPr>
          <a:xfrm>
            <a:off x="301625" y="1527175"/>
            <a:ext cx="8504238" cy="4572000"/>
          </a:xfrm>
        </p:spPr>
        <p:txBody>
          <a:bodyPr/>
          <a:lstStyle/>
          <a:p>
            <a:pPr>
              <a:buFont typeface="Wingdings 2" pitchFamily="18" charset="2"/>
              <a:buNone/>
            </a:pPr>
            <a:r>
              <a:rPr lang="en-US"/>
              <a:t>   Having a clear management structure in place is vital for any successful organization. Efficient and well intentioned management sets the tone for the rest of the staff. It is common for the attitude approach of managers to filter through the entire organization, so having managers working in an exemplary way is an excellent example for employees to follow</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228600" y="0"/>
            <a:ext cx="8534400" cy="758825"/>
          </a:xfrm>
        </p:spPr>
        <p:txBody>
          <a:bodyPr/>
          <a:lstStyle/>
          <a:p>
            <a:r>
              <a:rPr lang="en-US" b="1">
                <a:solidFill>
                  <a:srgbClr val="7B9899"/>
                </a:solidFill>
              </a:rPr>
              <a:t>CONTENT</a:t>
            </a:r>
          </a:p>
        </p:txBody>
      </p:sp>
      <p:sp>
        <p:nvSpPr>
          <p:cNvPr id="3" name="Content Placeholder 2"/>
          <p:cNvSpPr>
            <a:spLocks noGrp="1"/>
          </p:cNvSpPr>
          <p:nvPr>
            <p:ph sz="quarter" idx="1"/>
          </p:nvPr>
        </p:nvSpPr>
        <p:spPr>
          <a:xfrm>
            <a:off x="301625" y="1371600"/>
            <a:ext cx="8504238" cy="5029200"/>
          </a:xfrm>
        </p:spPr>
        <p:txBody>
          <a:bodyPr>
            <a:normAutofit fontScale="77500" lnSpcReduction="20000"/>
          </a:bodyPr>
          <a:lstStyle/>
          <a:p>
            <a:pPr marL="274320" indent="-274320" fontAlgn="auto">
              <a:spcAft>
                <a:spcPts val="0"/>
              </a:spcAft>
              <a:buFont typeface="Wingdings 2"/>
              <a:buChar char=""/>
              <a:defRPr/>
            </a:pPr>
            <a:r>
              <a:rPr lang="en-US" dirty="0"/>
              <a:t>Introduction</a:t>
            </a:r>
          </a:p>
          <a:p>
            <a:pPr marL="274320" indent="-274320" fontAlgn="auto">
              <a:spcAft>
                <a:spcPts val="0"/>
              </a:spcAft>
              <a:buFont typeface="Wingdings 2"/>
              <a:buChar char=""/>
              <a:defRPr/>
            </a:pPr>
            <a:r>
              <a:rPr lang="en-US" dirty="0"/>
              <a:t>Division of Work</a:t>
            </a:r>
          </a:p>
          <a:p>
            <a:pPr marL="274320" indent="-274320" fontAlgn="auto">
              <a:spcAft>
                <a:spcPts val="0"/>
              </a:spcAft>
              <a:buFont typeface="Wingdings 2"/>
              <a:buChar char=""/>
              <a:defRPr/>
            </a:pPr>
            <a:r>
              <a:rPr lang="en-US" dirty="0"/>
              <a:t>Authority and Responsibility</a:t>
            </a:r>
          </a:p>
          <a:p>
            <a:pPr marL="274320" indent="-274320" fontAlgn="auto">
              <a:spcAft>
                <a:spcPts val="0"/>
              </a:spcAft>
              <a:buFont typeface="Wingdings 2"/>
              <a:buChar char=""/>
              <a:defRPr/>
            </a:pPr>
            <a:r>
              <a:rPr lang="en-US" dirty="0"/>
              <a:t>Discipline</a:t>
            </a:r>
          </a:p>
          <a:p>
            <a:pPr marL="274320" indent="-274320" fontAlgn="auto">
              <a:spcAft>
                <a:spcPts val="0"/>
              </a:spcAft>
              <a:buFont typeface="Wingdings 2"/>
              <a:buChar char=""/>
              <a:defRPr/>
            </a:pPr>
            <a:r>
              <a:rPr lang="en-US" dirty="0"/>
              <a:t>Unity of Command</a:t>
            </a:r>
          </a:p>
          <a:p>
            <a:pPr marL="274320" indent="-274320" fontAlgn="auto">
              <a:spcAft>
                <a:spcPts val="0"/>
              </a:spcAft>
              <a:buFont typeface="Wingdings 2"/>
              <a:buChar char=""/>
              <a:defRPr/>
            </a:pPr>
            <a:r>
              <a:rPr lang="en-US" dirty="0"/>
              <a:t>Unity of Direction</a:t>
            </a:r>
          </a:p>
          <a:p>
            <a:pPr marL="274320" indent="-274320" fontAlgn="auto">
              <a:spcAft>
                <a:spcPts val="0"/>
              </a:spcAft>
              <a:buFont typeface="Wingdings 2"/>
              <a:buChar char=""/>
              <a:defRPr/>
            </a:pPr>
            <a:r>
              <a:rPr lang="en-US" dirty="0"/>
              <a:t>Subordination of Individual Interest Remuneration</a:t>
            </a:r>
          </a:p>
          <a:p>
            <a:pPr marL="274320" indent="-274320" fontAlgn="auto">
              <a:spcAft>
                <a:spcPts val="0"/>
              </a:spcAft>
              <a:buFont typeface="Wingdings 2"/>
              <a:buChar char=""/>
              <a:defRPr/>
            </a:pPr>
            <a:r>
              <a:rPr lang="en-US" dirty="0"/>
              <a:t>The Degree of Centralization</a:t>
            </a:r>
          </a:p>
          <a:p>
            <a:pPr marL="274320" indent="-274320" fontAlgn="auto">
              <a:spcAft>
                <a:spcPts val="0"/>
              </a:spcAft>
              <a:buFont typeface="Wingdings 2"/>
              <a:buChar char=""/>
              <a:defRPr/>
            </a:pPr>
            <a:r>
              <a:rPr lang="en-US" dirty="0"/>
              <a:t>Scalar Chain</a:t>
            </a:r>
          </a:p>
          <a:p>
            <a:pPr marL="274320" indent="-274320" fontAlgn="auto">
              <a:spcAft>
                <a:spcPts val="0"/>
              </a:spcAft>
              <a:buFont typeface="Wingdings 2"/>
              <a:buChar char=""/>
              <a:defRPr/>
            </a:pPr>
            <a:r>
              <a:rPr lang="en-US" dirty="0"/>
              <a:t>Order</a:t>
            </a:r>
          </a:p>
          <a:p>
            <a:pPr marL="274320" indent="-274320" fontAlgn="auto">
              <a:spcAft>
                <a:spcPts val="0"/>
              </a:spcAft>
              <a:buFont typeface="Wingdings 2"/>
              <a:buChar char=""/>
              <a:defRPr/>
            </a:pPr>
            <a:r>
              <a:rPr lang="en-US" dirty="0"/>
              <a:t>Equity</a:t>
            </a:r>
          </a:p>
          <a:p>
            <a:pPr marL="274320" indent="-274320" fontAlgn="auto">
              <a:spcAft>
                <a:spcPts val="0"/>
              </a:spcAft>
              <a:buFont typeface="Wingdings 2"/>
              <a:buChar char=""/>
              <a:defRPr/>
            </a:pPr>
            <a:r>
              <a:rPr lang="en-US" dirty="0"/>
              <a:t>Stability of Tenure of Personnel</a:t>
            </a:r>
          </a:p>
          <a:p>
            <a:pPr marL="274320" indent="-274320" fontAlgn="auto">
              <a:spcAft>
                <a:spcPts val="0"/>
              </a:spcAft>
              <a:buFont typeface="Wingdings 2"/>
              <a:buChar char=""/>
              <a:defRPr/>
            </a:pPr>
            <a:r>
              <a:rPr lang="en-US" dirty="0"/>
              <a:t>Initiative</a:t>
            </a:r>
          </a:p>
          <a:p>
            <a:pPr marL="274320" indent="-274320" fontAlgn="auto">
              <a:spcAft>
                <a:spcPts val="0"/>
              </a:spcAft>
              <a:buFont typeface="Wingdings 2"/>
              <a:buChar char=""/>
              <a:defRPr/>
            </a:pPr>
            <a:r>
              <a:rPr lang="en-US" dirty="0"/>
              <a:t>Esprit de Corps</a:t>
            </a:r>
          </a:p>
          <a:p>
            <a:pPr marL="274320" indent="-274320" fontAlgn="auto">
              <a:spcAft>
                <a:spcPts val="0"/>
              </a:spcAft>
              <a:buFont typeface="Wingdings 2"/>
              <a:buChar char=""/>
              <a:defRPr/>
            </a:pPr>
            <a:r>
              <a:rPr lang="en-US" dirty="0"/>
              <a:t>Conclusion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US" b="1">
                <a:solidFill>
                  <a:srgbClr val="7B9899"/>
                </a:solidFill>
              </a:rPr>
              <a:t>CONCLUSION</a:t>
            </a:r>
          </a:p>
        </p:txBody>
      </p:sp>
      <p:sp>
        <p:nvSpPr>
          <p:cNvPr id="3" name="Content Placeholder 2"/>
          <p:cNvSpPr>
            <a:spLocks noGrp="1"/>
          </p:cNvSpPr>
          <p:nvPr>
            <p:ph sz="quarter" idx="1"/>
          </p:nvPr>
        </p:nvSpPr>
        <p:spPr>
          <a:xfrm>
            <a:off x="301625" y="1527175"/>
            <a:ext cx="8504238" cy="4572000"/>
          </a:xfrm>
        </p:spPr>
        <p:txBody>
          <a:bodyPr>
            <a:normAutofit lnSpcReduction="10000"/>
          </a:bodyPr>
          <a:lstStyle/>
          <a:p>
            <a:pPr marL="274320" indent="-274320" fontAlgn="auto">
              <a:spcAft>
                <a:spcPts val="0"/>
              </a:spcAft>
              <a:buFont typeface="Wingdings 2"/>
              <a:buChar char=""/>
              <a:defRPr/>
            </a:pPr>
            <a:r>
              <a:rPr lang="en-US" dirty="0"/>
              <a:t>The 14 principles of management can be used to manage organizations and are useful tools for forecasting, planning, process management, organization management, decision-making, coordination and control.</a:t>
            </a:r>
          </a:p>
          <a:p>
            <a:pPr marL="274320" indent="-274320" fontAlgn="auto">
              <a:spcAft>
                <a:spcPts val="0"/>
              </a:spcAft>
              <a:buFont typeface="Wingdings 2"/>
              <a:buChar char=""/>
              <a:defRPr/>
            </a:pPr>
            <a:r>
              <a:rPr lang="en-US" dirty="0"/>
              <a:t>Although they are obvious, many of these matters are still used based on common sense in current management practices in organizations. It remains a practical list with focus areas that are based on Henri </a:t>
            </a:r>
            <a:r>
              <a:rPr lang="en-US" dirty="0" err="1"/>
              <a:t>Fayol</a:t>
            </a:r>
            <a:r>
              <a:rPr lang="en-US" dirty="0"/>
              <a:t> ’s research which still applies today due to a number of logical principles.</a:t>
            </a:r>
          </a:p>
          <a:p>
            <a:pPr marL="274320" indent="-274320" fontAlgn="auto">
              <a:spcAft>
                <a:spcPts val="0"/>
              </a:spcAft>
              <a:buFont typeface="Wingdings 2"/>
              <a:buNone/>
              <a:defRPr/>
            </a:pP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r>
              <a:rPr lang="en-US" b="1" dirty="0">
                <a:solidFill>
                  <a:srgbClr val="7B9899"/>
                </a:solidFill>
              </a:rPr>
              <a:t>REFERENCE</a:t>
            </a:r>
          </a:p>
        </p:txBody>
      </p:sp>
      <p:sp>
        <p:nvSpPr>
          <p:cNvPr id="33795" name="Content Placeholder 2"/>
          <p:cNvSpPr>
            <a:spLocks noGrp="1"/>
          </p:cNvSpPr>
          <p:nvPr>
            <p:ph idx="1"/>
          </p:nvPr>
        </p:nvSpPr>
        <p:spPr>
          <a:xfrm>
            <a:off x="301625" y="1527175"/>
            <a:ext cx="8504238" cy="4572000"/>
          </a:xfrm>
        </p:spPr>
        <p:txBody>
          <a:bodyPr/>
          <a:lstStyle/>
          <a:p>
            <a:r>
              <a:rPr lang="en-US" dirty="0">
                <a:hlinkClick r:id="rId2">
                  <a:extLst>
                    <a:ext uri="{A12FA001-AC4F-418D-AE19-62706E023703}">
                      <ahyp:hlinkClr xmlns:ahyp="http://schemas.microsoft.com/office/drawing/2018/hyperlinkcolor" xmlns="" val="tx"/>
                    </a:ext>
                  </a:extLst>
                </a:hlinkClick>
              </a:rPr>
              <a:t>www.google.com</a:t>
            </a:r>
            <a:endParaRPr lang="en-US" dirty="0"/>
          </a:p>
          <a:p>
            <a:r>
              <a:rPr lang="en-US" dirty="0">
                <a:hlinkClick r:id="rId2">
                  <a:extLst>
                    <a:ext uri="{A12FA001-AC4F-418D-AE19-62706E023703}">
                      <ahyp:hlinkClr xmlns:ahyp="http://schemas.microsoft.com/office/drawing/2018/hyperlinkcolor" xmlns="" val="tx"/>
                    </a:ext>
                  </a:extLst>
                </a:hlinkClick>
              </a:rPr>
              <a:t>www.wikipedia.com</a:t>
            </a:r>
            <a:endParaRPr lang="en-US" dirty="0"/>
          </a:p>
          <a:p>
            <a:r>
              <a:rPr lang="en-US" dirty="0">
                <a:hlinkClick r:id="rId3">
                  <a:extLst>
                    <a:ext uri="{A12FA001-AC4F-418D-AE19-62706E023703}">
                      <ahyp:hlinkClr xmlns:ahyp="http://schemas.microsoft.com/office/drawing/2018/hyperlinkcolor" xmlns="" val="tx"/>
                    </a:ext>
                  </a:extLst>
                </a:hlinkClick>
              </a:rPr>
              <a:t>www.studymafia.org</a:t>
            </a:r>
            <a:endParaRPr lang="en-US" dirty="0"/>
          </a:p>
          <a:p>
            <a:pPr>
              <a:buFont typeface="Wingdings 2" pitchFamily="18" charset="2"/>
              <a:buNone/>
            </a:pPr>
            <a:endParaRPr lang="en-US" dirty="0"/>
          </a:p>
          <a:p>
            <a:pPr>
              <a:buFont typeface="Wingdings" pitchFamily="2" charset="2"/>
              <a:buNone/>
            </a:pP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20040" y="2667000"/>
            <a:ext cx="8503920" cy="4572000"/>
          </a:xfrm>
        </p:spPr>
        <p:txBody>
          <a:bodyPr/>
          <a:lstStyle/>
          <a:p>
            <a:pPr algn="ctr">
              <a:buNone/>
            </a:pPr>
            <a:r>
              <a:rPr lang="en-US" sz="8000" dirty="0"/>
              <a:t>THANKS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b="1">
                <a:solidFill>
                  <a:srgbClr val="7B9899"/>
                </a:solidFill>
              </a:rPr>
              <a:t>INTRODUCTION</a:t>
            </a:r>
          </a:p>
        </p:txBody>
      </p:sp>
      <p:sp>
        <p:nvSpPr>
          <p:cNvPr id="15363" name="Content Placeholder 2"/>
          <p:cNvSpPr>
            <a:spLocks noGrp="1"/>
          </p:cNvSpPr>
          <p:nvPr>
            <p:ph sz="quarter" idx="1"/>
          </p:nvPr>
        </p:nvSpPr>
        <p:spPr>
          <a:xfrm>
            <a:off x="301625" y="1527175"/>
            <a:ext cx="8504238" cy="4572000"/>
          </a:xfrm>
        </p:spPr>
        <p:txBody>
          <a:bodyPr/>
          <a:lstStyle/>
          <a:p>
            <a:r>
              <a:rPr lang="en-US"/>
              <a:t>In the last century, organizations already had to deal with management in practice. In the early 1900s, large organizations, such as production factories, had to be managed too.</a:t>
            </a:r>
          </a:p>
          <a:p>
            <a:r>
              <a:rPr lang="en-US"/>
              <a:t>At the time there were only few (external) management tools, models and methods available. Thanks to scientists like Henri Fayol (1841-1925) the first foundations were laid for modern scientific management.</a:t>
            </a:r>
          </a:p>
          <a:p>
            <a:pPr>
              <a:buFont typeface="Wingdings 2" pitchFamily="18" charset="2"/>
              <a:buNone/>
            </a:pP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ontent Placeholder 2"/>
          <p:cNvSpPr>
            <a:spLocks noGrp="1"/>
          </p:cNvSpPr>
          <p:nvPr>
            <p:ph sz="quarter" idx="1"/>
          </p:nvPr>
        </p:nvSpPr>
        <p:spPr>
          <a:xfrm>
            <a:off x="301625" y="1524000"/>
            <a:ext cx="8504238" cy="4575175"/>
          </a:xfrm>
        </p:spPr>
        <p:txBody>
          <a:bodyPr/>
          <a:lstStyle/>
          <a:p>
            <a:r>
              <a:rPr lang="en-US"/>
              <a:t>These first concepts, also called principles are the underlying factors for successful management. Henri Fayol explored this comprehensively and, as a result, he synthesized the 14 principles of management.</a:t>
            </a:r>
          </a:p>
          <a:p>
            <a:r>
              <a:rPr lang="en-US"/>
              <a:t>Henri Fayol ‘s principles of management and research were published in the book ‘</a:t>
            </a:r>
            <a:r>
              <a:rPr lang="en-US" i="1"/>
              <a:t>General and Industrial Management</a:t>
            </a:r>
            <a:r>
              <a:rPr lang="en-US"/>
              <a:t>’ (1916).</a:t>
            </a:r>
          </a:p>
          <a:p>
            <a:pPr>
              <a:buFont typeface="Wingdings 2" pitchFamily="18" charset="2"/>
              <a:buNone/>
            </a:pP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b="1">
                <a:solidFill>
                  <a:srgbClr val="7B9899"/>
                </a:solidFill>
              </a:rPr>
              <a:t>1. DIVISION OF WORK</a:t>
            </a:r>
            <a:r>
              <a:rPr lang="en-US">
                <a:solidFill>
                  <a:srgbClr val="7B9899"/>
                </a:solidFill>
              </a:rPr>
              <a:t>:</a:t>
            </a:r>
          </a:p>
        </p:txBody>
      </p:sp>
      <p:sp>
        <p:nvSpPr>
          <p:cNvPr id="17411" name="Rectangle 3"/>
          <p:cNvSpPr>
            <a:spLocks noGrp="1" noChangeArrowheads="1"/>
          </p:cNvSpPr>
          <p:nvPr>
            <p:ph sz="quarter" idx="1"/>
          </p:nvPr>
        </p:nvSpPr>
        <p:spPr>
          <a:xfrm>
            <a:off x="301625" y="1527175"/>
            <a:ext cx="8504238" cy="4572000"/>
          </a:xfrm>
        </p:spPr>
        <p:txBody>
          <a:bodyPr/>
          <a:lstStyle/>
          <a:p>
            <a:r>
              <a:rPr lang="en-US"/>
              <a:t>Work should be divided among individuals and groups to ensure  that effort and attention are focused on special portions of the task. Fayol presented work specialization as the best way to use the human resources of the organization. </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b="1">
                <a:solidFill>
                  <a:srgbClr val="7B9899"/>
                </a:solidFill>
              </a:rPr>
              <a:t>2. AUTHORITY</a:t>
            </a:r>
            <a:r>
              <a:rPr lang="en-US">
                <a:solidFill>
                  <a:srgbClr val="7B9899"/>
                </a:solidFill>
              </a:rPr>
              <a:t>:</a:t>
            </a:r>
          </a:p>
        </p:txBody>
      </p:sp>
      <p:sp>
        <p:nvSpPr>
          <p:cNvPr id="18435" name="Rectangle 3"/>
          <p:cNvSpPr>
            <a:spLocks noGrp="1" noChangeArrowheads="1"/>
          </p:cNvSpPr>
          <p:nvPr>
            <p:ph sz="quarter" idx="1"/>
          </p:nvPr>
        </p:nvSpPr>
        <p:spPr>
          <a:xfrm>
            <a:off x="301625" y="1527175"/>
            <a:ext cx="8504238" cy="4572000"/>
          </a:xfrm>
        </p:spPr>
        <p:txBody>
          <a:bodyPr/>
          <a:lstStyle/>
          <a:p>
            <a:pPr>
              <a:lnSpc>
                <a:spcPct val="90000"/>
              </a:lnSpc>
            </a:pPr>
            <a:r>
              <a:rPr lang="en-US"/>
              <a:t>The concepts of Authority and responsibility are closely related. Authority was defined by Fayol as the right to give orders and the power to exact obedience. Responsibility involves being accountable, and is therefore naturally associated with authority. Whoever assumes authority also assumes responsibility. </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b="1">
                <a:solidFill>
                  <a:srgbClr val="7B9899"/>
                </a:solidFill>
              </a:rPr>
              <a:t>3. DISCIPLINE</a:t>
            </a:r>
            <a:r>
              <a:rPr lang="en-US">
                <a:solidFill>
                  <a:srgbClr val="7B9899"/>
                </a:solidFill>
              </a:rPr>
              <a:t>:</a:t>
            </a:r>
          </a:p>
        </p:txBody>
      </p:sp>
      <p:sp>
        <p:nvSpPr>
          <p:cNvPr id="19459" name="Rectangle 3"/>
          <p:cNvSpPr>
            <a:spLocks noGrp="1" noChangeArrowheads="1"/>
          </p:cNvSpPr>
          <p:nvPr>
            <p:ph sz="quarter" idx="1"/>
          </p:nvPr>
        </p:nvSpPr>
        <p:spPr>
          <a:xfrm>
            <a:off x="301625" y="1527175"/>
            <a:ext cx="8504238" cy="4572000"/>
          </a:xfrm>
        </p:spPr>
        <p:txBody>
          <a:bodyPr/>
          <a:lstStyle/>
          <a:p>
            <a:r>
              <a:rPr lang="en-US"/>
              <a:t>A successful organization requires the common effort of workers. Penalties should be applied judiciously to encourage this common effort.       </a:t>
            </a:r>
          </a:p>
        </p:txBody>
      </p:sp>
      <p:pic>
        <p:nvPicPr>
          <p:cNvPr id="3" name="Picture 2">
            <a:extLst>
              <a:ext uri="{FF2B5EF4-FFF2-40B4-BE49-F238E27FC236}">
                <a16:creationId xmlns:a16="http://schemas.microsoft.com/office/drawing/2014/main" xmlns="" id="{C7FF1E8F-5F79-46C1-8A26-203B761C73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86400" y="2895600"/>
            <a:ext cx="2539682" cy="2539682"/>
          </a:xfrm>
          <a:prstGeom prst="rect">
            <a:avLst/>
          </a:prstGeom>
        </p:spPr>
      </p:pic>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b="1">
                <a:solidFill>
                  <a:srgbClr val="7B9899"/>
                </a:solidFill>
              </a:rPr>
              <a:t>4. UNITY OF COMMAND</a:t>
            </a:r>
          </a:p>
        </p:txBody>
      </p:sp>
      <p:sp>
        <p:nvSpPr>
          <p:cNvPr id="20483" name="Rectangle 3"/>
          <p:cNvSpPr>
            <a:spLocks noGrp="1" noChangeArrowheads="1"/>
          </p:cNvSpPr>
          <p:nvPr>
            <p:ph sz="quarter" idx="1"/>
          </p:nvPr>
        </p:nvSpPr>
        <p:spPr>
          <a:xfrm>
            <a:off x="301625" y="1527175"/>
            <a:ext cx="8504238" cy="4572000"/>
          </a:xfrm>
        </p:spPr>
        <p:txBody>
          <a:bodyPr/>
          <a:lstStyle/>
          <a:p>
            <a:r>
              <a:rPr lang="en-US"/>
              <a:t>Workers should receive orders from only one manager.   </a:t>
            </a:r>
          </a:p>
        </p:txBody>
      </p:sp>
      <p:pic>
        <p:nvPicPr>
          <p:cNvPr id="5" name="Picture 4">
            <a:extLst>
              <a:ext uri="{FF2B5EF4-FFF2-40B4-BE49-F238E27FC236}">
                <a16:creationId xmlns:a16="http://schemas.microsoft.com/office/drawing/2014/main" xmlns="" id="{F616EB61-9863-4CAE-A23A-DCC0E553FC5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53000" y="2667000"/>
            <a:ext cx="2539682" cy="2539682"/>
          </a:xfrm>
          <a:prstGeom prst="rect">
            <a:avLst/>
          </a:prstGeom>
        </p:spPr>
      </p:pic>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b="1">
                <a:solidFill>
                  <a:srgbClr val="7B9899"/>
                </a:solidFill>
              </a:rPr>
              <a:t>5. UNITY OF DIRECTION</a:t>
            </a:r>
            <a:r>
              <a:rPr lang="en-US">
                <a:solidFill>
                  <a:srgbClr val="7B9899"/>
                </a:solidFill>
              </a:rPr>
              <a:t>:</a:t>
            </a:r>
          </a:p>
        </p:txBody>
      </p:sp>
      <p:sp>
        <p:nvSpPr>
          <p:cNvPr id="21507" name="Rectangle 3"/>
          <p:cNvSpPr>
            <a:spLocks noGrp="1" noChangeArrowheads="1"/>
          </p:cNvSpPr>
          <p:nvPr>
            <p:ph sz="quarter" idx="1"/>
          </p:nvPr>
        </p:nvSpPr>
        <p:spPr>
          <a:xfrm>
            <a:off x="301625" y="1527175"/>
            <a:ext cx="8504238" cy="4572000"/>
          </a:xfrm>
        </p:spPr>
        <p:txBody>
          <a:bodyPr/>
          <a:lstStyle/>
          <a:p>
            <a:r>
              <a:rPr lang="en-US"/>
              <a:t>The entire organization should be moving towards a common objective in a common direction. </a:t>
            </a:r>
          </a:p>
        </p:txBody>
      </p:sp>
      <p:pic>
        <p:nvPicPr>
          <p:cNvPr id="5" name="Picture 4">
            <a:extLst>
              <a:ext uri="{FF2B5EF4-FFF2-40B4-BE49-F238E27FC236}">
                <a16:creationId xmlns:a16="http://schemas.microsoft.com/office/drawing/2014/main" xmlns="" id="{DF4C14BF-8284-4BC8-9CB8-7FFB98D1DF2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 y="2362200"/>
            <a:ext cx="3657600" cy="3657600"/>
          </a:xfrm>
          <a:prstGeom prst="rect">
            <a:avLst/>
          </a:prstGeom>
        </p:spPr>
      </p:pic>
    </p:spTree>
  </p:cSld>
  <p:clrMapOvr>
    <a:masterClrMapping/>
  </p:clrMapOvr>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44</TotalTime>
  <Words>782</Words>
  <Application>Microsoft Office PowerPoint</Application>
  <PresentationFormat>On-screen Show (4:3)</PresentationFormat>
  <Paragraphs>65</Paragraphs>
  <Slides>22</Slides>
  <Notes>1</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Civic</vt:lpstr>
      <vt:lpstr>PowerPoint Presentation</vt:lpstr>
      <vt:lpstr>CONTENT</vt:lpstr>
      <vt:lpstr>INTRODUCTION</vt:lpstr>
      <vt:lpstr>PowerPoint Presentation</vt:lpstr>
      <vt:lpstr>1. DIVISION OF WORK:</vt:lpstr>
      <vt:lpstr>2. AUTHORITY:</vt:lpstr>
      <vt:lpstr>3. DISCIPLINE:</vt:lpstr>
      <vt:lpstr>4. UNITY OF COMMAND</vt:lpstr>
      <vt:lpstr>5. UNITY OF DIRECTION:</vt:lpstr>
      <vt:lpstr>6. SUBORDINATION OF INDIVIDUAL INTERESTS TO THE GENERAL INTERESTS</vt:lpstr>
      <vt:lpstr>7. REMUNERATION</vt:lpstr>
      <vt:lpstr>8. CENTRALIZATION:</vt:lpstr>
      <vt:lpstr>9. SCALAR CHAIN:</vt:lpstr>
      <vt:lpstr>10. ORDER:</vt:lpstr>
      <vt:lpstr>11. EQUITY:</vt:lpstr>
      <vt:lpstr>12. STABILITY OF TENURE OF PERSONNEL:</vt:lpstr>
      <vt:lpstr>13. INITIATIVE</vt:lpstr>
      <vt:lpstr>14. ESPIRIT DE CORPS:</vt:lpstr>
      <vt:lpstr>THE IMPORTANCE OF THE PRINCIPLES </vt:lpstr>
      <vt:lpstr>CONCLUSION</vt:lpstr>
      <vt:lpstr>REFERENCE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HENRI FAYOL’S   14 Principles of Management</dc:title>
  <dc:creator>Administrator</dc:creator>
  <cp:lastModifiedBy>Administrator</cp:lastModifiedBy>
  <cp:revision>8</cp:revision>
  <dcterms:created xsi:type="dcterms:W3CDTF">2013-01-07T04:28:21Z</dcterms:created>
  <dcterms:modified xsi:type="dcterms:W3CDTF">2023-03-18T07:48:53Z</dcterms:modified>
</cp:coreProperties>
</file>